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8"/>
  </p:notesMasterIdLst>
  <p:sldIdLst>
    <p:sldId id="266" r:id="rId2"/>
    <p:sldId id="256" r:id="rId3"/>
    <p:sldId id="257" r:id="rId4"/>
    <p:sldId id="267" r:id="rId5"/>
    <p:sldId id="268" r:id="rId6"/>
    <p:sldId id="2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1104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C379A-2F49-4741-A228-FC42BC07AD4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37EFD-E7C2-4FF9-A23F-A1D756849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12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37EFD-E7C2-4FF9-A23F-A1D756849D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86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F079-48D1-4304-92F1-D65BAC6B367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1997-8FA1-4A14-9A0C-E12F7434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38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F079-48D1-4304-92F1-D65BAC6B367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1997-8FA1-4A14-9A0C-E12F7434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95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F079-48D1-4304-92F1-D65BAC6B367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1997-8FA1-4A14-9A0C-E12F7434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77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F079-48D1-4304-92F1-D65BAC6B367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1997-8FA1-4A14-9A0C-E12F7434333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2414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F079-48D1-4304-92F1-D65BAC6B367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1997-8FA1-4A14-9A0C-E12F7434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55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F079-48D1-4304-92F1-D65BAC6B367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1997-8FA1-4A14-9A0C-E12F7434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18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F079-48D1-4304-92F1-D65BAC6B367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1997-8FA1-4A14-9A0C-E12F7434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31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F079-48D1-4304-92F1-D65BAC6B367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1997-8FA1-4A14-9A0C-E12F7434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63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F079-48D1-4304-92F1-D65BAC6B367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1997-8FA1-4A14-9A0C-E12F7434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8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F079-48D1-4304-92F1-D65BAC6B367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1997-8FA1-4A14-9A0C-E12F7434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19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F079-48D1-4304-92F1-D65BAC6B367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1997-8FA1-4A14-9A0C-E12F7434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92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F079-48D1-4304-92F1-D65BAC6B367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1997-8FA1-4A14-9A0C-E12F7434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89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F079-48D1-4304-92F1-D65BAC6B367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1997-8FA1-4A14-9A0C-E12F7434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26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F079-48D1-4304-92F1-D65BAC6B367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1997-8FA1-4A14-9A0C-E12F7434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20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F079-48D1-4304-92F1-D65BAC6B367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1997-8FA1-4A14-9A0C-E12F7434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F079-48D1-4304-92F1-D65BAC6B367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1997-8FA1-4A14-9A0C-E12F7434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45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F079-48D1-4304-92F1-D65BAC6B367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1997-8FA1-4A14-9A0C-E12F7434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3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7E2F079-48D1-4304-92F1-D65BAC6B367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E1997-8FA1-4A14-9A0C-E12F7434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66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zultat slika za upit &quot;farma&quot;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33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8812" y="6336407"/>
            <a:ext cx="11830930" cy="521594"/>
          </a:xfrm>
        </p:spPr>
        <p:txBody>
          <a:bodyPr/>
          <a:lstStyle/>
          <a:p>
            <a:r>
              <a:rPr lang="ru-RU" sz="2400" dirty="0" smtClean="0">
                <a:solidFill>
                  <a:schemeClr val="tx1">
                    <a:alpha val="60000"/>
                  </a:schemeClr>
                </a:solidFill>
              </a:rPr>
              <a:t>ПРИРОДА И ДРУШТВО  4. РАЗРЕД</a:t>
            </a:r>
            <a:endParaRPr lang="en-US" sz="2400" dirty="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069" y="0"/>
            <a:ext cx="12193588" cy="6336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85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051" y="-4841"/>
            <a:ext cx="10058400" cy="3566160"/>
          </a:xfrm>
        </p:spPr>
        <p:txBody>
          <a:bodyPr>
            <a:normAutofit/>
          </a:bodyPr>
          <a:lstStyle/>
          <a:p>
            <a:r>
              <a:rPr lang="sr-Cyrl-BA" sz="7200" b="1" dirty="0" smtClean="0"/>
              <a:t>КОРИСТИ ОД ДОМАЋИХ ЖИВОТИЊА</a:t>
            </a:r>
            <a:endParaRPr lang="en-US" sz="7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335" y="3561320"/>
            <a:ext cx="5944164" cy="2465994"/>
          </a:xfrm>
          <a:prstGeom prst="rect">
            <a:avLst/>
          </a:prstGeom>
        </p:spPr>
      </p:pic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8812" y="6336407"/>
            <a:ext cx="11830930" cy="521594"/>
          </a:xfrm>
        </p:spPr>
        <p:txBody>
          <a:bodyPr/>
          <a:lstStyle/>
          <a:p>
            <a:r>
              <a:rPr lang="ru-RU" sz="2400" dirty="0" smtClean="0">
                <a:solidFill>
                  <a:schemeClr val="tx1">
                    <a:alpha val="60000"/>
                  </a:schemeClr>
                </a:solidFill>
              </a:rPr>
              <a:t>ПРИРОДА И ДРУШТВО  4. РАЗРЕД</a:t>
            </a:r>
            <a:endParaRPr lang="en-US" sz="2400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9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5422"/>
            <a:ext cx="10656277" cy="733305"/>
          </a:xfrm>
        </p:spPr>
        <p:txBody>
          <a:bodyPr>
            <a:normAutofit fontScale="90000"/>
          </a:bodyPr>
          <a:lstStyle/>
          <a:p>
            <a:r>
              <a:rPr lang="sr-Cyrl-BA" sz="4000" dirty="0" smtClean="0"/>
              <a:t>ШТА СМО НАУЧИЛИ НА ПРЕТХОДНОМ ЧАСУ</a:t>
            </a:r>
            <a:r>
              <a:rPr lang="sr-Cyrl-BA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/>
          </a:p>
        </p:txBody>
      </p:sp>
      <p:sp>
        <p:nvSpPr>
          <p:cNvPr id="7" name="Oval 6"/>
          <p:cNvSpPr/>
          <p:nvPr/>
        </p:nvSpPr>
        <p:spPr>
          <a:xfrm>
            <a:off x="4669813" y="2348674"/>
            <a:ext cx="2480533" cy="163152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>
                <a:solidFill>
                  <a:schemeClr val="tx1"/>
                </a:solidFill>
              </a:rPr>
              <a:t>ЗНАЧАЈ </a:t>
            </a:r>
          </a:p>
          <a:p>
            <a:pPr algn="ctr"/>
            <a:r>
              <a:rPr lang="sr-Cyrl-RS" sz="2000" b="1" dirty="0" smtClean="0">
                <a:solidFill>
                  <a:schemeClr val="tx1"/>
                </a:solidFill>
              </a:rPr>
              <a:t>ДОМАЋИХ </a:t>
            </a:r>
          </a:p>
          <a:p>
            <a:pPr algn="ctr"/>
            <a:r>
              <a:rPr lang="sr-Cyrl-RS" sz="2000" b="1" dirty="0" smtClean="0">
                <a:solidFill>
                  <a:schemeClr val="tx1"/>
                </a:solidFill>
              </a:rPr>
              <a:t>ЖИВОТИЊА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17" name="Elbow Connector 16"/>
          <p:cNvCxnSpPr>
            <a:stCxn id="7" idx="1"/>
          </p:cNvCxnSpPr>
          <p:nvPr/>
        </p:nvCxnSpPr>
        <p:spPr>
          <a:xfrm rot="16200000" flipH="1" flipV="1">
            <a:off x="3386563" y="1226130"/>
            <a:ext cx="285040" cy="3007992"/>
          </a:xfrm>
          <a:prstGeom prst="bentConnector4">
            <a:avLst>
              <a:gd name="adj1" fmla="val -80199"/>
              <a:gd name="adj2" fmla="val 5603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370090" y="2042014"/>
            <a:ext cx="169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РАЗОНОДА</a:t>
            </a:r>
            <a:endParaRPr lang="en-US" dirty="0"/>
          </a:p>
        </p:txBody>
      </p:sp>
      <p:cxnSp>
        <p:nvCxnSpPr>
          <p:cNvPr id="23" name="Elbow Connector 22"/>
          <p:cNvCxnSpPr>
            <a:stCxn id="7" idx="7"/>
          </p:cNvCxnSpPr>
          <p:nvPr/>
        </p:nvCxnSpPr>
        <p:spPr>
          <a:xfrm rot="16200000" flipH="1">
            <a:off x="7963366" y="1411320"/>
            <a:ext cx="285040" cy="2637612"/>
          </a:xfrm>
          <a:prstGeom prst="bentConnector4">
            <a:avLst>
              <a:gd name="adj1" fmla="val -80199"/>
              <a:gd name="adj2" fmla="val 5688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668086" y="1985955"/>
            <a:ext cx="1505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ИСХРАНА</a:t>
            </a:r>
            <a:endParaRPr lang="en-US" dirty="0"/>
          </a:p>
        </p:txBody>
      </p:sp>
      <p:cxnSp>
        <p:nvCxnSpPr>
          <p:cNvPr id="28" name="Elbow Connector 27"/>
          <p:cNvCxnSpPr>
            <a:stCxn id="7" idx="3"/>
          </p:cNvCxnSpPr>
          <p:nvPr/>
        </p:nvCxnSpPr>
        <p:spPr>
          <a:xfrm rot="5400000" flipH="1">
            <a:off x="3239128" y="1947318"/>
            <a:ext cx="261924" cy="3325978"/>
          </a:xfrm>
          <a:prstGeom prst="bentConnector4">
            <a:avLst>
              <a:gd name="adj1" fmla="val -87277"/>
              <a:gd name="adj2" fmla="val 5546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988180" y="3941792"/>
            <a:ext cx="2044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ПОМОЋ У РАДУ</a:t>
            </a:r>
            <a:endParaRPr lang="en-US" dirty="0"/>
          </a:p>
        </p:txBody>
      </p:sp>
      <p:cxnSp>
        <p:nvCxnSpPr>
          <p:cNvPr id="41" name="Elbow Connector 40"/>
          <p:cNvCxnSpPr>
            <a:stCxn id="7" idx="5"/>
          </p:cNvCxnSpPr>
          <p:nvPr/>
        </p:nvCxnSpPr>
        <p:spPr>
          <a:xfrm rot="5400000" flipH="1" flipV="1">
            <a:off x="7974924" y="2291501"/>
            <a:ext cx="261924" cy="2637612"/>
          </a:xfrm>
          <a:prstGeom prst="bentConnector4">
            <a:avLst>
              <a:gd name="adj1" fmla="val -87277"/>
              <a:gd name="adj2" fmla="val 5688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787662" y="3980201"/>
            <a:ext cx="1652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ОДИЈЕВАЊЕ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68134" y="1968578"/>
            <a:ext cx="2021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СПОРТ</a:t>
            </a:r>
          </a:p>
          <a:p>
            <a:r>
              <a:rPr lang="sr-Cyrl-RS" dirty="0" smtClean="0"/>
              <a:t>ЛОВ</a:t>
            </a:r>
          </a:p>
          <a:p>
            <a:r>
              <a:rPr lang="sr-Cyrl-RS" dirty="0" smtClean="0"/>
              <a:t>КУЋНИ ЉУБИМЦИ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68133" y="3600105"/>
            <a:ext cx="2134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ОБРАДА ЗЕМЉЕ</a:t>
            </a:r>
          </a:p>
          <a:p>
            <a:r>
              <a:rPr lang="sr-Cyrl-RS" dirty="0" smtClean="0"/>
              <a:t>ПРЕНОС ТЕРЕТА</a:t>
            </a:r>
          </a:p>
          <a:p>
            <a:r>
              <a:rPr lang="sr-Cyrl-RS" dirty="0" smtClean="0"/>
              <a:t>ЧУВАЊЕ ИМОВИНЕ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439422" y="1968578"/>
            <a:ext cx="2433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МЛИЈЕКО, ЈАЈА, МЕСО</a:t>
            </a:r>
          </a:p>
          <a:p>
            <a:r>
              <a:rPr lang="sr-Cyrl-RS" dirty="0" smtClean="0"/>
              <a:t>ПРЕРАЂЕВИНЕ ОД МЕСА, МЛИЈЕКА...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523828" y="3557341"/>
            <a:ext cx="2134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КОЖА, ВУНА, ПЕРЈЕ</a:t>
            </a:r>
          </a:p>
          <a:p>
            <a:r>
              <a:rPr lang="sr-Cyrl-RS" dirty="0" smtClean="0"/>
              <a:t>ПРОИЗВОДИ ОД КОЖЕ, ВУНЕ...</a:t>
            </a:r>
          </a:p>
        </p:txBody>
      </p:sp>
      <p:pic>
        <p:nvPicPr>
          <p:cNvPr id="2050" name="Picture 2" descr="Rezultat slika za upit &quot;КОЊСКЕ ТРКЕ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830" y="1410543"/>
            <a:ext cx="1528923" cy="91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zultat slika za upit &quot;ПОЛИЦИЈСКИ ПСИ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982" y="4480671"/>
            <a:ext cx="1978707" cy="148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zultat slika za upit &quot;МЕЗА КЕТЕРИНГ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658" y="1003819"/>
            <a:ext cx="1321034" cy="132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zultat slika za upit &quot;ОДЈЕЋА И ОБУЋА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092" y="4398966"/>
            <a:ext cx="1835736" cy="137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8812" y="6336407"/>
            <a:ext cx="11830930" cy="521594"/>
          </a:xfrm>
        </p:spPr>
        <p:txBody>
          <a:bodyPr/>
          <a:lstStyle/>
          <a:p>
            <a:r>
              <a:rPr lang="ru-RU" sz="2400" dirty="0" smtClean="0">
                <a:solidFill>
                  <a:schemeClr val="tx1">
                    <a:alpha val="60000"/>
                  </a:schemeClr>
                </a:solidFill>
              </a:rPr>
              <a:t>ПРИРОДА И ДРУШТВО  4. РАЗРЕД</a:t>
            </a:r>
            <a:endParaRPr lang="en-US" sz="2400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02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/>
      <p:bldP spid="26" grpId="0"/>
      <p:bldP spid="39" grpId="0"/>
      <p:bldP spid="43" grpId="0"/>
      <p:bldP spid="44" grpId="0"/>
      <p:bldP spid="45" grpId="0"/>
      <p:bldP spid="46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299" y="927740"/>
            <a:ext cx="10930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КОЊ ЈЕ ЗНАЧАЈАН ЈЕР ПОМАЖЕ У РАДУ. ЉУДИ МОГУ ДА ГА ЈАШУ, А НЕКАДА СЕ ОРГАНИЗУЈУ КОЊСКЕ ТРКЕ И ШТРАПАРИЈАДЕ. СПАДА У КРУПНУ СТОКУ И ПОРОДИЦИ ПРИПАДАЈУ КОБИЛА И ЖДРИЈЕБЕ.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63705" y="0"/>
            <a:ext cx="4220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5400" dirty="0" smtClean="0"/>
              <a:t>КОЊ</a:t>
            </a:r>
            <a:endParaRPr lang="en-US" sz="5400" dirty="0"/>
          </a:p>
        </p:txBody>
      </p:sp>
      <p:pic>
        <p:nvPicPr>
          <p:cNvPr id="4098" name="Picture 2" descr="Rezultat slika za upit &quot;horse animated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757" y="2336240"/>
            <a:ext cx="3779243" cy="351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6409" y="1948311"/>
            <a:ext cx="82085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ЗАНИМЉИВОСТИ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(ово не морате да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 и преписујете):</a:t>
            </a:r>
          </a:p>
          <a:p>
            <a:pPr marL="285750" indent="-285750">
              <a:buFontTx/>
              <a:buChar char="-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Коњи могу да спавају на два начина: лежећи и стојећи.</a:t>
            </a:r>
          </a:p>
          <a:p>
            <a:pPr marL="285750" indent="-285750">
              <a:buFontTx/>
              <a:buChar char="-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Израз </a:t>
            </a:r>
            <a:r>
              <a:rPr lang="sr-Cyrl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коњска снага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користи се за снагу мотора.</a:t>
            </a:r>
          </a:p>
          <a:p>
            <a:pPr marL="285750" indent="-285750">
              <a:buFontTx/>
              <a:buChar char="-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Цртежи коња су пронађени на пећинама старим преко 17 хиљада година.</a:t>
            </a:r>
          </a:p>
          <a:p>
            <a:pPr marL="285750" indent="-285750">
              <a:buFontTx/>
              <a:buChar char="-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Коњ дневно попије и до 38 литара воде.</a:t>
            </a:r>
          </a:p>
          <a:p>
            <a:pPr marL="285750" indent="-285750">
              <a:buFontTx/>
              <a:buChar char="-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Легенда каже да је најстарији 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коњ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имао 62 год.</a:t>
            </a:r>
          </a:p>
          <a:p>
            <a:pPr marL="285750" indent="-285750">
              <a:buFontTx/>
              <a:buChar char="-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Постоје домаћи и дивљи коњи.</a:t>
            </a:r>
          </a:p>
          <a:p>
            <a:pPr marL="285750" indent="-285750">
              <a:buFontTx/>
              <a:buChar char="-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Махањем репа коњи показују своје осјећаје.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388107" y="6336406"/>
            <a:ext cx="5803893" cy="521594"/>
          </a:xfrm>
        </p:spPr>
        <p:txBody>
          <a:bodyPr/>
          <a:lstStyle/>
          <a:p>
            <a:r>
              <a:rPr lang="ru-RU" sz="2400" dirty="0" smtClean="0">
                <a:solidFill>
                  <a:schemeClr val="tx1">
                    <a:alpha val="60000"/>
                  </a:schemeClr>
                </a:solidFill>
              </a:rPr>
              <a:t>ПРИРОДА И ДРУШТВО  4. РАЗРЕД</a:t>
            </a:r>
            <a:endParaRPr lang="en-US" sz="2400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49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6584" y="22988"/>
            <a:ext cx="4220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5400" dirty="0" smtClean="0"/>
              <a:t>КОКОШКА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68812" y="2305318"/>
            <a:ext cx="89623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ЗАНИМЉИВОСТИ (ово не морате да учите и преписујете):</a:t>
            </a:r>
          </a:p>
          <a:p>
            <a:endParaRPr lang="sr-Cyrl-R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Научници тврде да не постоји брижнија мајка од кокошке.</a:t>
            </a:r>
          </a:p>
          <a:p>
            <a:pPr marL="285750" indent="-285750">
              <a:buFontTx/>
              <a:buChar char="-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Кокошке могу да снесу и до 300 јаја годишње ако се она редовно скупљају.</a:t>
            </a:r>
          </a:p>
          <a:p>
            <a:pPr marL="285750" indent="-285750">
              <a:buFontTx/>
              <a:buChar char="-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Кокошка је најближа жива сродница озлоглашеног Тираносауруса Рекса.</a:t>
            </a:r>
          </a:p>
          <a:p>
            <a:pPr marL="285750" indent="-285750">
              <a:buFontTx/>
              <a:buChar char="-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Пилићи воле да се играју, чак и да се сунчају.</a:t>
            </a:r>
          </a:p>
          <a:p>
            <a:pPr marL="285750" indent="-285750">
              <a:buFontTx/>
              <a:buChar char="-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Још није пронађен одговор на питање: Шта је старије кокошка или јаје?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8300" y="831982"/>
            <a:ext cx="109305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КОКОШКА ЈЕ ЗНАЧАЈНА ЈЕР НАМ ДАЈЕ УКУСНО МЕСО И ЛЕЖЕ ЈАЈА. ЈОШ ЈЕДНА КОРИСТ ЈЕ ПЕРЈЕ КОЈЕ СЕ КОРИСТЕ ЗА ПУЊЕЊЕ ЈАСТУКА, ЈАКНИ И СЛ. СПАДА У ПЕРАД ИЛИ ЖИВИНУ И ПОРОДИЦИ ПРИПАДАЈУ ПИЈЕТАО И ПИЛЕ.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Rezultat slika za upit &quot;chicken animated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2"/>
          <a:stretch/>
        </p:blipFill>
        <p:spPr bwMode="auto">
          <a:xfrm>
            <a:off x="9131121" y="2557166"/>
            <a:ext cx="2738842" cy="373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8812" y="6336407"/>
            <a:ext cx="11830930" cy="521594"/>
          </a:xfrm>
        </p:spPr>
        <p:txBody>
          <a:bodyPr/>
          <a:lstStyle/>
          <a:p>
            <a:r>
              <a:rPr lang="ru-RU" sz="2400" dirty="0" smtClean="0">
                <a:solidFill>
                  <a:schemeClr val="tx1">
                    <a:alpha val="60000"/>
                  </a:schemeClr>
                </a:solidFill>
              </a:rPr>
              <a:t>ПРИРОДА И ДРУШТВО  4. РАЗРЕД</a:t>
            </a:r>
            <a:endParaRPr lang="en-US" sz="2400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96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1509" y="305400"/>
            <a:ext cx="8425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dirty="0" smtClean="0"/>
              <a:t>ЗАДАЦИ ЗА САМОСТАЛАН РАД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70262" y="1915735"/>
            <a:ext cx="47481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ронађите занимљивости о </a:t>
            </a:r>
          </a:p>
          <a:p>
            <a:pPr algn="just"/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крави, овци, псу, свињи или</a:t>
            </a:r>
          </a:p>
          <a:p>
            <a:pPr algn="just"/>
            <a:r>
              <a:rPr lang="sr-Cyrl-R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некој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другој животињи. </a:t>
            </a:r>
          </a:p>
          <a:p>
            <a:pPr algn="just"/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користи од те </a:t>
            </a:r>
          </a:p>
          <a:p>
            <a:pPr algn="just"/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животиње и те занимљивости</a:t>
            </a:r>
          </a:p>
          <a:p>
            <a:pPr algn="just"/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које сте пронашли о њој. </a:t>
            </a:r>
          </a:p>
          <a:p>
            <a:pPr algn="just"/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Осим тога, урадите у </a:t>
            </a:r>
          </a:p>
          <a:p>
            <a:pPr algn="just"/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Радној свесци страну 42.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8812" y="6336407"/>
            <a:ext cx="11830930" cy="521594"/>
          </a:xfrm>
        </p:spPr>
        <p:txBody>
          <a:bodyPr/>
          <a:lstStyle/>
          <a:p>
            <a:r>
              <a:rPr lang="ru-RU" sz="2400" dirty="0" smtClean="0">
                <a:solidFill>
                  <a:schemeClr val="tx1">
                    <a:alpha val="60000"/>
                  </a:schemeClr>
                </a:solidFill>
              </a:rPr>
              <a:t>ПРИРОДА И ДРУШТВО  4. РАЗРЕД</a:t>
            </a:r>
            <a:endParaRPr lang="en-US" sz="2400" dirty="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887" y="1013286"/>
            <a:ext cx="5228239" cy="580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562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1382</TotalTime>
  <Words>353</Words>
  <Application>Microsoft Office PowerPoint</Application>
  <PresentationFormat>Prilagođavanje</PresentationFormat>
  <Paragraphs>55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7" baseType="lpstr">
      <vt:lpstr>Ion</vt:lpstr>
      <vt:lpstr>PowerPoint prezentacija</vt:lpstr>
      <vt:lpstr>КОРИСТИ ОД ДОМАЋИХ ЖИВОТИЊА</vt:lpstr>
      <vt:lpstr>ШТА СМО НАУЧИЛИ НА ПРЕТХОДНОМ ЧАСУ?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КОРИСТИ ОД ДОМАЋИХ ЖИВОТИЊА</dc:title>
  <dc:creator>Aljoša Lalović</dc:creator>
  <cp:lastModifiedBy>tatjana</cp:lastModifiedBy>
  <cp:revision>46</cp:revision>
  <dcterms:created xsi:type="dcterms:W3CDTF">2020-03-22T22:48:31Z</dcterms:created>
  <dcterms:modified xsi:type="dcterms:W3CDTF">2020-04-07T18:33:28Z</dcterms:modified>
</cp:coreProperties>
</file>