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890" y="1371600"/>
            <a:ext cx="7772400" cy="213359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048" y="3124200"/>
            <a:ext cx="8142890" cy="2743200"/>
          </a:xfrm>
        </p:spPr>
        <p:txBody>
          <a:bodyPr>
            <a:noAutofit/>
          </a:bodyPr>
          <a:lstStyle/>
          <a:p>
            <a:pPr algn="ctr"/>
            <a:endParaRPr lang="sr-Latn-BA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forest</a:t>
            </a:r>
          </a:p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aquarium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29" y="180893"/>
            <a:ext cx="793125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in the forest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865" y="3027497"/>
            <a:ext cx="2727981" cy="160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" y="4390335"/>
            <a:ext cx="2762250" cy="20002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2992" y="1781175"/>
            <a:ext cx="2714625" cy="1933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21" y="1323893"/>
            <a:ext cx="2658825" cy="1631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797" y="1323893"/>
            <a:ext cx="1914525" cy="2390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144" y="4047435"/>
            <a:ext cx="1871173" cy="2343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9865" y="4704660"/>
            <a:ext cx="27146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47" y="32401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at the aquarium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3" y="1765491"/>
            <a:ext cx="24384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65491"/>
            <a:ext cx="2343150" cy="1952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70" y="2362200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13" y="4620610"/>
            <a:ext cx="2667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420" y="4500069"/>
            <a:ext cx="2514600" cy="1819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298" y="4500069"/>
            <a:ext cx="2568052" cy="167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371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</a:t>
            </a:r>
            <a:b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7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names of animals into the correct </a:t>
            </a:r>
            <a:r>
              <a:rPr lang="en-US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group: </a:t>
            </a:r>
            <a:br>
              <a:rPr lang="en-US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foxes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turtle, owl, rabbit, frogs, skunk, </a:t>
            </a:r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dolphins, shark, </a:t>
            </a:r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squirrel</a:t>
            </a:r>
            <a:endParaRPr lang="en-US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03061" y="2514600"/>
            <a:ext cx="4040188" cy="659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67238" y="2519109"/>
            <a:ext cx="4041775" cy="65484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Aquarium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600200" y="3352800"/>
            <a:ext cx="4040188" cy="384572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foxes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o</a:t>
            </a:r>
            <a:r>
              <a:rPr lang="en-US" dirty="0" smtClean="0"/>
              <a:t>wl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abbit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kunk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quirrel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640388" y="3352800"/>
            <a:ext cx="4041775" cy="384572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urtle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frogs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ish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olphins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shark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470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foxes live?</a:t>
            </a:r>
          </a:p>
          <a:p>
            <a:pPr marL="514350" indent="-514350">
              <a:buClrTx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animals eat sheep and chicken?</a:t>
            </a:r>
          </a:p>
          <a:p>
            <a:pPr marL="514350" indent="-514350">
              <a:buClrTx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bears live?</a:t>
            </a:r>
          </a:p>
          <a:p>
            <a:pPr marL="514350" indent="-514350">
              <a:buClrTx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animals at the aquarium in cages?</a:t>
            </a:r>
          </a:p>
          <a:p>
            <a:pPr marL="514350" indent="-514350">
              <a:buClrTx/>
              <a:buAutoNum type="arabicPeriod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children feed the animals at the aquarium?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forest.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aren’t. They are in big tanks.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they can’t.</a:t>
            </a:r>
          </a:p>
          <a:p>
            <a:pPr marL="0" indent="0">
              <a:buClr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3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plural of nouns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399"/>
            <a:ext cx="3384331" cy="44348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frog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wolf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dolphin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owl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squirrel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woman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2057399"/>
            <a:ext cx="4114800" cy="42975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olphins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quirrels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5480"/>
            <a:ext cx="6858000" cy="438912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Workbook, page 46</a:t>
            </a:r>
            <a:endParaRPr lang="sr-Latn-B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/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Match the sentence parts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Fill in the missing words</a:t>
            </a:r>
            <a:endParaRPr lang="sr-Latn-B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/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home and stay well!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92D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163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Revision </vt:lpstr>
      <vt:lpstr>Animals in the forest</vt:lpstr>
      <vt:lpstr>Animals at the aquarium</vt:lpstr>
      <vt:lpstr>                                  Exercise 1 Put the names of animals into the correct group:   foxes, turtle, owl, rabbit, frogs, skunk, fish, dolphins, shark, squirrel</vt:lpstr>
      <vt:lpstr>Exercise 2</vt:lpstr>
      <vt:lpstr> Remember the plural of nouns</vt:lpstr>
      <vt:lpstr>Homework</vt:lpstr>
      <vt:lpstr>Stay home and stay well!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Daniela Grahovac</dc:creator>
  <cp:lastModifiedBy>Mataruga Kristina i Dragan</cp:lastModifiedBy>
  <cp:revision>43</cp:revision>
  <dcterms:created xsi:type="dcterms:W3CDTF">2006-08-16T00:00:00Z</dcterms:created>
  <dcterms:modified xsi:type="dcterms:W3CDTF">2020-04-01T18:36:32Z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42c8a0-bfc0-4da4-80ec-310dc1a49565_Enabled">
    <vt:lpwstr>True</vt:lpwstr>
  </property>
  <property fmtid="{D5CDD505-2E9C-101B-9397-08002B2CF9AE}" pid="3" name="MSIP_Label_d642c8a0-bfc0-4da4-80ec-310dc1a49565_SiteId">
    <vt:lpwstr>3443867a-5529-464d-aabc-c7a9ce7e9a52</vt:lpwstr>
  </property>
  <property fmtid="{D5CDD505-2E9C-101B-9397-08002B2CF9AE}" pid="4" name="MSIP_Label_d642c8a0-bfc0-4da4-80ec-310dc1a49565_Owner">
    <vt:lpwstr>danielag@in.mtel.ba</vt:lpwstr>
  </property>
  <property fmtid="{D5CDD505-2E9C-101B-9397-08002B2CF9AE}" pid="5" name="MSIP_Label_d642c8a0-bfc0-4da4-80ec-310dc1a49565_SetDate">
    <vt:lpwstr>2020-03-31T17:53:13.8030841Z</vt:lpwstr>
  </property>
  <property fmtid="{D5CDD505-2E9C-101B-9397-08002B2CF9AE}" pid="6" name="MSIP_Label_d642c8a0-bfc0-4da4-80ec-310dc1a49565_Name">
    <vt:lpwstr>Neklasifikovano</vt:lpwstr>
  </property>
  <property fmtid="{D5CDD505-2E9C-101B-9397-08002B2CF9AE}" pid="7" name="MSIP_Label_d642c8a0-bfc0-4da4-80ec-310dc1a49565_Application">
    <vt:lpwstr>Microsoft Azure Information Protection</vt:lpwstr>
  </property>
  <property fmtid="{D5CDD505-2E9C-101B-9397-08002B2CF9AE}" pid="8" name="MSIP_Label_d642c8a0-bfc0-4da4-80ec-310dc1a49565_Extended_MSFT_Method">
    <vt:lpwstr>Manual</vt:lpwstr>
  </property>
  <property fmtid="{D5CDD505-2E9C-101B-9397-08002B2CF9AE}" pid="9" name="Sensitivity">
    <vt:lpwstr>Neklasifikovano</vt:lpwstr>
  </property>
</Properties>
</file>