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98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6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21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114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80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619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942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965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2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25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1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1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37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1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2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7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D83F26-5246-4BDF-BCD7-A1C53D7654C6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97DC88-6352-4A9E-867F-0D3D9B8D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5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 SHORT REVISION OF 5.1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remember: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past,who</a:t>
            </a:r>
            <a:r>
              <a:rPr lang="en-US" dirty="0" smtClean="0"/>
              <a:t> were family members of a traditional American family?</a:t>
            </a:r>
          </a:p>
          <a:p>
            <a:r>
              <a:rPr lang="en-US" dirty="0" smtClean="0"/>
              <a:t>Did mother work?</a:t>
            </a:r>
          </a:p>
          <a:p>
            <a:r>
              <a:rPr lang="en-US" dirty="0" err="1" smtClean="0"/>
              <a:t>Today,are</a:t>
            </a:r>
            <a:r>
              <a:rPr lang="en-US" dirty="0" smtClean="0"/>
              <a:t> there many unmarried couples and single parents in the USA?</a:t>
            </a:r>
          </a:p>
          <a:p>
            <a:endParaRPr lang="en-US" dirty="0"/>
          </a:p>
          <a:p>
            <a:r>
              <a:rPr lang="en-US" dirty="0" smtClean="0"/>
              <a:t>Do you </a:t>
            </a:r>
            <a:r>
              <a:rPr lang="en-US" dirty="0" err="1" smtClean="0"/>
              <a:t>know,are</a:t>
            </a:r>
            <a:r>
              <a:rPr lang="en-US" dirty="0" smtClean="0"/>
              <a:t> there many single parents in our country?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>
                <a:latin typeface="Algerian" panose="04020705040A02060702" pitchFamily="82" charset="0"/>
              </a:rPr>
              <a:t>5.2 HOME,SWEET HOME </a:t>
            </a:r>
            <a:endParaRPr lang="en-US" b="1" i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Student’s </a:t>
            </a:r>
            <a:r>
              <a:rPr lang="en-US" b="1" i="1" dirty="0" err="1" smtClean="0"/>
              <a:t>book,page</a:t>
            </a:r>
            <a:r>
              <a:rPr lang="en-US" b="1" i="1" dirty="0" smtClean="0"/>
              <a:t> 56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1.Read the text and match the words from exercise 1 with the picture above the text.</a:t>
            </a:r>
          </a:p>
          <a:p>
            <a:pPr marL="0" indent="0">
              <a:buNone/>
            </a:pPr>
            <a:r>
              <a:rPr lang="en-US" dirty="0" smtClean="0"/>
              <a:t>    2. Circle all the elements in exercise 1 which you have at home.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For example: I live in a house with two </a:t>
            </a:r>
            <a:r>
              <a:rPr lang="en-US" dirty="0" err="1" smtClean="0"/>
              <a:t>stories,a</a:t>
            </a:r>
            <a:r>
              <a:rPr lang="en-US" dirty="0" smtClean="0"/>
              <a:t> staircase, two </a:t>
            </a:r>
            <a:r>
              <a:rPr lang="en-US" dirty="0" err="1" smtClean="0"/>
              <a:t>bedrooms,a</a:t>
            </a:r>
            <a:r>
              <a:rPr lang="en-US" dirty="0" smtClean="0"/>
              <a:t> living </a:t>
            </a:r>
            <a:r>
              <a:rPr lang="en-US" dirty="0" err="1" smtClean="0"/>
              <a:t>room,a</a:t>
            </a:r>
            <a:r>
              <a:rPr lang="en-US" dirty="0" smtClean="0"/>
              <a:t> kitchen and two bathrooms.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3.Find the words among these jumbled letters:</a:t>
            </a:r>
          </a:p>
          <a:p>
            <a:pPr marL="0" indent="0">
              <a:buNone/>
            </a:pPr>
            <a:r>
              <a:rPr lang="en-US" dirty="0" smtClean="0"/>
              <a:t>        For example: </a:t>
            </a:r>
            <a:r>
              <a:rPr lang="en-US" dirty="0" err="1" smtClean="0"/>
              <a:t>odombre</a:t>
            </a:r>
            <a:r>
              <a:rPr lang="en-US" dirty="0" smtClean="0"/>
              <a:t> = bedroom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6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Read the text 5.2 again and answer the questions at the page 57.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1.What is a typical American house like?</a:t>
            </a:r>
          </a:p>
          <a:p>
            <a:r>
              <a:rPr lang="en-US" dirty="0" smtClean="0"/>
              <a:t>2.What is Maggie’s living room like?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.What </a:t>
            </a:r>
            <a:r>
              <a:rPr lang="en-US" dirty="0"/>
              <a:t>is Maggie’s </a:t>
            </a:r>
            <a:r>
              <a:rPr lang="en-US" dirty="0" smtClean="0"/>
              <a:t>bedroom </a:t>
            </a:r>
            <a:r>
              <a:rPr lang="en-US" dirty="0"/>
              <a:t>like</a:t>
            </a:r>
            <a:r>
              <a:rPr lang="en-US" dirty="0" smtClean="0"/>
              <a:t>?</a:t>
            </a:r>
          </a:p>
          <a:p>
            <a:r>
              <a:rPr lang="en-US" dirty="0" smtClean="0"/>
              <a:t>4.What is her family’s kitchen like?</a:t>
            </a:r>
          </a:p>
          <a:p>
            <a:r>
              <a:rPr lang="en-US" dirty="0" smtClean="0"/>
              <a:t>5.What are their bathrooms like?</a:t>
            </a:r>
          </a:p>
          <a:p>
            <a:pPr marL="0" indent="0">
              <a:buNone/>
            </a:pPr>
            <a:r>
              <a:rPr lang="en-US" b="1" i="1" dirty="0" smtClean="0"/>
              <a:t>                                                  *Write your answers in your notebooks!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5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Plural of nouns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Study the examples carefully:</a:t>
            </a:r>
          </a:p>
          <a:p>
            <a:r>
              <a:rPr lang="en-US" dirty="0" smtClean="0"/>
              <a:t>a bedroom – two bedroom</a:t>
            </a:r>
            <a:r>
              <a:rPr lang="en-US" u="sng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an armchair – five armchair</a:t>
            </a:r>
            <a:r>
              <a:rPr lang="en-US" u="sng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/>
              <a:t>a</a:t>
            </a:r>
            <a:r>
              <a:rPr lang="en-US" dirty="0" smtClean="0"/>
              <a:t> toy – six toy</a:t>
            </a:r>
            <a:r>
              <a:rPr lang="en-US" u="sng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a city – four cit</a:t>
            </a:r>
            <a:r>
              <a:rPr lang="en-US" u="sng" dirty="0" smtClean="0">
                <a:solidFill>
                  <a:srgbClr val="FF0000"/>
                </a:solidFill>
              </a:rPr>
              <a:t>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b="1" i="1" dirty="0" smtClean="0"/>
              <a:t>* Complete the table with the correct plural of the nouns at the page 57.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59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HOMEWORK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 the exercises at the page 37 in your workbook.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16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50</TotalTime>
  <Words>240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Algerian</vt:lpstr>
      <vt:lpstr>Arial</vt:lpstr>
      <vt:lpstr>Garamond</vt:lpstr>
      <vt:lpstr>Organic</vt:lpstr>
      <vt:lpstr>A SHORT REVISION OF 5.1</vt:lpstr>
      <vt:lpstr>   5.2 HOME,SWEET HOME </vt:lpstr>
      <vt:lpstr>Student’s book,page 56</vt:lpstr>
      <vt:lpstr>Read the text 5.2 again and answer the questions at the page 57.</vt:lpstr>
      <vt:lpstr>Plural of nouns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REVISION OF 5.1</dc:title>
  <dc:creator>Korisnik</dc:creator>
  <cp:lastModifiedBy>Mataruga Kristina i Dragan</cp:lastModifiedBy>
  <cp:revision>6</cp:revision>
  <dcterms:created xsi:type="dcterms:W3CDTF">2020-03-19T15:34:24Z</dcterms:created>
  <dcterms:modified xsi:type="dcterms:W3CDTF">2020-03-29T06:30:35Z</dcterms:modified>
</cp:coreProperties>
</file>