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58" r:id="rId4"/>
    <p:sldId id="264" r:id="rId5"/>
    <p:sldId id="270" r:id="rId6"/>
    <p:sldId id="269" r:id="rId7"/>
    <p:sldId id="292" r:id="rId8"/>
    <p:sldId id="263" r:id="rId9"/>
    <p:sldId id="276" r:id="rId10"/>
    <p:sldId id="272" r:id="rId11"/>
    <p:sldId id="278" r:id="rId12"/>
    <p:sldId id="273" r:id="rId13"/>
    <p:sldId id="266" r:id="rId14"/>
    <p:sldId id="287" r:id="rId15"/>
    <p:sldId id="293" r:id="rId16"/>
    <p:sldId id="294" r:id="rId17"/>
    <p:sldId id="295" r:id="rId18"/>
    <p:sldId id="296" r:id="rId19"/>
    <p:sldId id="288" r:id="rId2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B454E-4DA9-49D1-B3C1-5B222E003CE7}" type="datetimeFigureOut">
              <a:rPr lang="sr-Latn-CS" smtClean="0"/>
              <a:t>31.3.2020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8EA56-47EA-4340-BBD6-B5FD2C6D4123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33650"/>
            <a:ext cx="6858000" cy="1790700"/>
          </a:xfrm>
        </p:spPr>
        <p:txBody>
          <a:bodyPr>
            <a:normAutofit/>
          </a:bodyPr>
          <a:lstStyle/>
          <a:p>
            <a:r>
              <a:rPr lang="sr-Cyrl-RS" sz="6600" b="1" dirty="0" smtClean="0">
                <a:solidFill>
                  <a:srgbClr val="0070C0"/>
                </a:solidFill>
              </a:rPr>
              <a:t>СВЈЕТСКИ ОКЕАН</a:t>
            </a:r>
            <a:endParaRPr lang="hr-HR" sz="6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p Arrow Callout 8"/>
          <p:cNvSpPr/>
          <p:nvPr/>
        </p:nvSpPr>
        <p:spPr>
          <a:xfrm>
            <a:off x="1071538" y="3500438"/>
            <a:ext cx="6929486" cy="250033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/>
              <a:t>ПОНЕКАД СЕ ИЗМЕЂУ ДВА МОРА НАЛАЗЕ</a:t>
            </a:r>
            <a:r>
              <a:rPr lang="hr-HR" sz="2800" b="1" dirty="0" smtClean="0"/>
              <a:t> </a:t>
            </a:r>
            <a:r>
              <a:rPr lang="sr-Cyrl-RS" sz="2800" b="1" dirty="0" smtClean="0"/>
              <a:t>СУЖЕЊА КОЈА НАЗИВАМО МОРСКИ ПРОЛАЗИ</a:t>
            </a:r>
            <a:r>
              <a:rPr lang="hr-HR" sz="2800" b="1" dirty="0" smtClean="0"/>
              <a:t>.</a:t>
            </a:r>
            <a:endParaRPr lang="hr-HR" sz="2800" b="1" dirty="0"/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42852"/>
            <a:ext cx="5715040" cy="33240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 smtClean="0">
                <a:solidFill>
                  <a:srgbClr val="0070C0"/>
                </a:solidFill>
              </a:rPr>
              <a:t>ЉУДИ КОПАЈУ МОРСКЕ КАНАЛЕ ДА БИ СКРАТИЛИ ПОМОРСКЕ ПУТЕВЕ</a:t>
            </a:r>
            <a:endParaRPr lang="hr-HR" sz="3200" dirty="0">
              <a:solidFill>
                <a:srgbClr val="0070C0"/>
              </a:solidFill>
            </a:endParaRPr>
          </a:p>
        </p:txBody>
      </p:sp>
      <p:pic>
        <p:nvPicPr>
          <p:cNvPr id="9" name="Picture 5" descr="BlankMap-Worl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57"/>
          <a:stretch>
            <a:fillRect/>
          </a:stretch>
        </p:blipFill>
        <p:spPr bwMode="auto">
          <a:xfrm>
            <a:off x="323850" y="1844675"/>
            <a:ext cx="8569325" cy="4248150"/>
          </a:xfrm>
          <a:prstGeom prst="rect">
            <a:avLst/>
          </a:prstGeom>
          <a:noFill/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140200" y="2852738"/>
            <a:ext cx="144463" cy="144462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6084888" y="3716338"/>
            <a:ext cx="144462" cy="144462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4241800" y="2965450"/>
            <a:ext cx="1847850" cy="946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" y="80"/>
              </a:cxn>
              <a:cxn ang="0">
                <a:pos x="136" y="120"/>
              </a:cxn>
              <a:cxn ang="0">
                <a:pos x="164" y="136"/>
              </a:cxn>
              <a:cxn ang="0">
                <a:pos x="244" y="140"/>
              </a:cxn>
              <a:cxn ang="0">
                <a:pos x="288" y="156"/>
              </a:cxn>
              <a:cxn ang="0">
                <a:pos x="380" y="176"/>
              </a:cxn>
              <a:cxn ang="0">
                <a:pos x="432" y="208"/>
              </a:cxn>
              <a:cxn ang="0">
                <a:pos x="472" y="216"/>
              </a:cxn>
              <a:cxn ang="0">
                <a:pos x="496" y="248"/>
              </a:cxn>
              <a:cxn ang="0">
                <a:pos x="532" y="360"/>
              </a:cxn>
              <a:cxn ang="0">
                <a:pos x="568" y="436"/>
              </a:cxn>
              <a:cxn ang="0">
                <a:pos x="600" y="484"/>
              </a:cxn>
              <a:cxn ang="0">
                <a:pos x="628" y="544"/>
              </a:cxn>
              <a:cxn ang="0">
                <a:pos x="660" y="572"/>
              </a:cxn>
              <a:cxn ang="0">
                <a:pos x="692" y="596"/>
              </a:cxn>
              <a:cxn ang="0">
                <a:pos x="820" y="592"/>
              </a:cxn>
              <a:cxn ang="0">
                <a:pos x="868" y="564"/>
              </a:cxn>
              <a:cxn ang="0">
                <a:pos x="932" y="548"/>
              </a:cxn>
              <a:cxn ang="0">
                <a:pos x="996" y="528"/>
              </a:cxn>
              <a:cxn ang="0">
                <a:pos x="1164" y="520"/>
              </a:cxn>
            </a:cxnLst>
            <a:rect l="0" t="0" r="r" b="b"/>
            <a:pathLst>
              <a:path w="1164" h="596">
                <a:moveTo>
                  <a:pt x="0" y="0"/>
                </a:moveTo>
                <a:cubicBezTo>
                  <a:pt x="8" y="33"/>
                  <a:pt x="30" y="71"/>
                  <a:pt x="64" y="80"/>
                </a:cubicBezTo>
                <a:cubicBezTo>
                  <a:pt x="88" y="96"/>
                  <a:pt x="110" y="107"/>
                  <a:pt x="136" y="120"/>
                </a:cubicBezTo>
                <a:cubicBezTo>
                  <a:pt x="146" y="125"/>
                  <a:pt x="153" y="135"/>
                  <a:pt x="164" y="136"/>
                </a:cubicBezTo>
                <a:cubicBezTo>
                  <a:pt x="190" y="139"/>
                  <a:pt x="217" y="139"/>
                  <a:pt x="244" y="140"/>
                </a:cubicBezTo>
                <a:cubicBezTo>
                  <a:pt x="260" y="144"/>
                  <a:pt x="272" y="152"/>
                  <a:pt x="288" y="156"/>
                </a:cubicBezTo>
                <a:cubicBezTo>
                  <a:pt x="315" y="174"/>
                  <a:pt x="348" y="172"/>
                  <a:pt x="380" y="176"/>
                </a:cubicBezTo>
                <a:cubicBezTo>
                  <a:pt x="398" y="185"/>
                  <a:pt x="412" y="202"/>
                  <a:pt x="432" y="208"/>
                </a:cubicBezTo>
                <a:cubicBezTo>
                  <a:pt x="445" y="212"/>
                  <a:pt x="472" y="216"/>
                  <a:pt x="472" y="216"/>
                </a:cubicBezTo>
                <a:cubicBezTo>
                  <a:pt x="477" y="232"/>
                  <a:pt x="482" y="239"/>
                  <a:pt x="496" y="248"/>
                </a:cubicBezTo>
                <a:cubicBezTo>
                  <a:pt x="518" y="280"/>
                  <a:pt x="509" y="326"/>
                  <a:pt x="532" y="360"/>
                </a:cubicBezTo>
                <a:cubicBezTo>
                  <a:pt x="540" y="391"/>
                  <a:pt x="546" y="414"/>
                  <a:pt x="568" y="436"/>
                </a:cubicBezTo>
                <a:cubicBezTo>
                  <a:pt x="575" y="456"/>
                  <a:pt x="592" y="465"/>
                  <a:pt x="600" y="484"/>
                </a:cubicBezTo>
                <a:cubicBezTo>
                  <a:pt x="609" y="505"/>
                  <a:pt x="618" y="524"/>
                  <a:pt x="628" y="544"/>
                </a:cubicBezTo>
                <a:cubicBezTo>
                  <a:pt x="634" y="557"/>
                  <a:pt x="660" y="572"/>
                  <a:pt x="660" y="572"/>
                </a:cubicBezTo>
                <a:cubicBezTo>
                  <a:pt x="669" y="586"/>
                  <a:pt x="676" y="591"/>
                  <a:pt x="692" y="596"/>
                </a:cubicBezTo>
                <a:cubicBezTo>
                  <a:pt x="735" y="595"/>
                  <a:pt x="777" y="594"/>
                  <a:pt x="820" y="592"/>
                </a:cubicBezTo>
                <a:cubicBezTo>
                  <a:pt x="838" y="591"/>
                  <a:pt x="854" y="574"/>
                  <a:pt x="868" y="564"/>
                </a:cubicBezTo>
                <a:cubicBezTo>
                  <a:pt x="879" y="557"/>
                  <a:pt x="918" y="552"/>
                  <a:pt x="932" y="548"/>
                </a:cubicBezTo>
                <a:cubicBezTo>
                  <a:pt x="950" y="543"/>
                  <a:pt x="978" y="528"/>
                  <a:pt x="996" y="528"/>
                </a:cubicBezTo>
                <a:cubicBezTo>
                  <a:pt x="1159" y="524"/>
                  <a:pt x="1108" y="548"/>
                  <a:pt x="1164" y="520"/>
                </a:cubicBezTo>
              </a:path>
            </a:pathLst>
          </a:custGeom>
          <a:noFill/>
          <a:ln w="60325" cap="flat">
            <a:solidFill>
              <a:srgbClr val="3366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hr-HR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3406775" y="2955925"/>
            <a:ext cx="1279525" cy="2524125"/>
          </a:xfrm>
          <a:custGeom>
            <a:avLst/>
            <a:gdLst/>
            <a:ahLst/>
            <a:cxnLst>
              <a:cxn ang="0">
                <a:pos x="508" y="0"/>
              </a:cxn>
              <a:cxn ang="0">
                <a:pos x="504" y="72"/>
              </a:cxn>
              <a:cxn ang="0">
                <a:pos x="398" y="125"/>
              </a:cxn>
              <a:cxn ang="0">
                <a:pos x="321" y="149"/>
              </a:cxn>
              <a:cxn ang="0">
                <a:pos x="244" y="173"/>
              </a:cxn>
              <a:cxn ang="0">
                <a:pos x="196" y="197"/>
              </a:cxn>
              <a:cxn ang="0">
                <a:pos x="139" y="231"/>
              </a:cxn>
              <a:cxn ang="0">
                <a:pos x="115" y="255"/>
              </a:cxn>
              <a:cxn ang="0">
                <a:pos x="48" y="327"/>
              </a:cxn>
              <a:cxn ang="0">
                <a:pos x="19" y="375"/>
              </a:cxn>
              <a:cxn ang="0">
                <a:pos x="0" y="423"/>
              </a:cxn>
              <a:cxn ang="0">
                <a:pos x="4" y="533"/>
              </a:cxn>
              <a:cxn ang="0">
                <a:pos x="24" y="576"/>
              </a:cxn>
              <a:cxn ang="0">
                <a:pos x="192" y="792"/>
              </a:cxn>
              <a:cxn ang="0">
                <a:pos x="235" y="826"/>
              </a:cxn>
              <a:cxn ang="0">
                <a:pos x="283" y="888"/>
              </a:cxn>
              <a:cxn ang="0">
                <a:pos x="316" y="922"/>
              </a:cxn>
              <a:cxn ang="0">
                <a:pos x="331" y="936"/>
              </a:cxn>
              <a:cxn ang="0">
                <a:pos x="422" y="1119"/>
              </a:cxn>
              <a:cxn ang="0">
                <a:pos x="441" y="1148"/>
              </a:cxn>
              <a:cxn ang="0">
                <a:pos x="475" y="1220"/>
              </a:cxn>
              <a:cxn ang="0">
                <a:pos x="504" y="1296"/>
              </a:cxn>
              <a:cxn ang="0">
                <a:pos x="532" y="1359"/>
              </a:cxn>
              <a:cxn ang="0">
                <a:pos x="561" y="1407"/>
              </a:cxn>
              <a:cxn ang="0">
                <a:pos x="576" y="1450"/>
              </a:cxn>
              <a:cxn ang="0">
                <a:pos x="691" y="1560"/>
              </a:cxn>
              <a:cxn ang="0">
                <a:pos x="806" y="1570"/>
              </a:cxn>
            </a:cxnLst>
            <a:rect l="0" t="0" r="r" b="b"/>
            <a:pathLst>
              <a:path w="806" h="1590">
                <a:moveTo>
                  <a:pt x="508" y="0"/>
                </a:moveTo>
                <a:cubicBezTo>
                  <a:pt x="507" y="24"/>
                  <a:pt x="509" y="49"/>
                  <a:pt x="504" y="72"/>
                </a:cubicBezTo>
                <a:cubicBezTo>
                  <a:pt x="498" y="102"/>
                  <a:pt x="421" y="117"/>
                  <a:pt x="398" y="125"/>
                </a:cubicBezTo>
                <a:cubicBezTo>
                  <a:pt x="379" y="154"/>
                  <a:pt x="359" y="145"/>
                  <a:pt x="321" y="149"/>
                </a:cubicBezTo>
                <a:cubicBezTo>
                  <a:pt x="296" y="158"/>
                  <a:pt x="270" y="164"/>
                  <a:pt x="244" y="173"/>
                </a:cubicBezTo>
                <a:cubicBezTo>
                  <a:pt x="228" y="184"/>
                  <a:pt x="213" y="187"/>
                  <a:pt x="196" y="197"/>
                </a:cubicBezTo>
                <a:cubicBezTo>
                  <a:pt x="175" y="209"/>
                  <a:pt x="161" y="223"/>
                  <a:pt x="139" y="231"/>
                </a:cubicBezTo>
                <a:cubicBezTo>
                  <a:pt x="112" y="268"/>
                  <a:pt x="147" y="223"/>
                  <a:pt x="115" y="255"/>
                </a:cubicBezTo>
                <a:cubicBezTo>
                  <a:pt x="91" y="279"/>
                  <a:pt x="82" y="315"/>
                  <a:pt x="48" y="327"/>
                </a:cubicBezTo>
                <a:cubicBezTo>
                  <a:pt x="42" y="345"/>
                  <a:pt x="19" y="375"/>
                  <a:pt x="19" y="375"/>
                </a:cubicBezTo>
                <a:cubicBezTo>
                  <a:pt x="13" y="392"/>
                  <a:pt x="5" y="406"/>
                  <a:pt x="0" y="423"/>
                </a:cubicBezTo>
                <a:cubicBezTo>
                  <a:pt x="1" y="460"/>
                  <a:pt x="0" y="496"/>
                  <a:pt x="4" y="533"/>
                </a:cubicBezTo>
                <a:cubicBezTo>
                  <a:pt x="7" y="568"/>
                  <a:pt x="13" y="554"/>
                  <a:pt x="24" y="576"/>
                </a:cubicBezTo>
                <a:cubicBezTo>
                  <a:pt x="60" y="648"/>
                  <a:pt x="126" y="746"/>
                  <a:pt x="192" y="792"/>
                </a:cubicBezTo>
                <a:cubicBezTo>
                  <a:pt x="209" y="816"/>
                  <a:pt x="214" y="809"/>
                  <a:pt x="235" y="826"/>
                </a:cubicBezTo>
                <a:cubicBezTo>
                  <a:pt x="256" y="843"/>
                  <a:pt x="265" y="868"/>
                  <a:pt x="283" y="888"/>
                </a:cubicBezTo>
                <a:cubicBezTo>
                  <a:pt x="294" y="900"/>
                  <a:pt x="305" y="911"/>
                  <a:pt x="316" y="922"/>
                </a:cubicBezTo>
                <a:cubicBezTo>
                  <a:pt x="321" y="927"/>
                  <a:pt x="331" y="936"/>
                  <a:pt x="331" y="936"/>
                </a:cubicBezTo>
                <a:cubicBezTo>
                  <a:pt x="361" y="1003"/>
                  <a:pt x="369" y="1062"/>
                  <a:pt x="422" y="1119"/>
                </a:cubicBezTo>
                <a:cubicBezTo>
                  <a:pt x="432" y="1148"/>
                  <a:pt x="419" y="1117"/>
                  <a:pt x="441" y="1148"/>
                </a:cubicBezTo>
                <a:cubicBezTo>
                  <a:pt x="456" y="1170"/>
                  <a:pt x="463" y="1197"/>
                  <a:pt x="475" y="1220"/>
                </a:cubicBezTo>
                <a:cubicBezTo>
                  <a:pt x="488" y="1245"/>
                  <a:pt x="487" y="1273"/>
                  <a:pt x="504" y="1296"/>
                </a:cubicBezTo>
                <a:cubicBezTo>
                  <a:pt x="509" y="1322"/>
                  <a:pt x="519" y="1337"/>
                  <a:pt x="532" y="1359"/>
                </a:cubicBezTo>
                <a:cubicBezTo>
                  <a:pt x="538" y="1382"/>
                  <a:pt x="552" y="1386"/>
                  <a:pt x="561" y="1407"/>
                </a:cubicBezTo>
                <a:cubicBezTo>
                  <a:pt x="567" y="1421"/>
                  <a:pt x="565" y="1439"/>
                  <a:pt x="576" y="1450"/>
                </a:cubicBezTo>
                <a:cubicBezTo>
                  <a:pt x="615" y="1489"/>
                  <a:pt x="634" y="1545"/>
                  <a:pt x="691" y="1560"/>
                </a:cubicBezTo>
                <a:cubicBezTo>
                  <a:pt x="732" y="1590"/>
                  <a:pt x="699" y="1570"/>
                  <a:pt x="806" y="1570"/>
                </a:cubicBezTo>
              </a:path>
            </a:pathLst>
          </a:custGeom>
          <a:noFill/>
          <a:ln w="60325" cap="flat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hr-HR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4694238" y="3810000"/>
            <a:ext cx="1401762" cy="1638300"/>
          </a:xfrm>
          <a:custGeom>
            <a:avLst/>
            <a:gdLst/>
            <a:ahLst/>
            <a:cxnLst>
              <a:cxn ang="0">
                <a:pos x="0" y="1032"/>
              </a:cxn>
              <a:cxn ang="0">
                <a:pos x="336" y="1027"/>
              </a:cxn>
              <a:cxn ang="0">
                <a:pos x="369" y="1018"/>
              </a:cxn>
              <a:cxn ang="0">
                <a:pos x="417" y="989"/>
              </a:cxn>
              <a:cxn ang="0">
                <a:pos x="504" y="917"/>
              </a:cxn>
              <a:cxn ang="0">
                <a:pos x="528" y="874"/>
              </a:cxn>
              <a:cxn ang="0">
                <a:pos x="557" y="830"/>
              </a:cxn>
              <a:cxn ang="0">
                <a:pos x="609" y="734"/>
              </a:cxn>
              <a:cxn ang="0">
                <a:pos x="629" y="667"/>
              </a:cxn>
              <a:cxn ang="0">
                <a:pos x="672" y="533"/>
              </a:cxn>
              <a:cxn ang="0">
                <a:pos x="701" y="456"/>
              </a:cxn>
              <a:cxn ang="0">
                <a:pos x="715" y="413"/>
              </a:cxn>
              <a:cxn ang="0">
                <a:pos x="787" y="226"/>
              </a:cxn>
              <a:cxn ang="0">
                <a:pos x="830" y="149"/>
              </a:cxn>
              <a:cxn ang="0">
                <a:pos x="849" y="72"/>
              </a:cxn>
              <a:cxn ang="0">
                <a:pos x="883" y="0"/>
              </a:cxn>
            </a:cxnLst>
            <a:rect l="0" t="0" r="r" b="b"/>
            <a:pathLst>
              <a:path w="883" h="1032">
                <a:moveTo>
                  <a:pt x="0" y="1032"/>
                </a:moveTo>
                <a:cubicBezTo>
                  <a:pt x="112" y="1030"/>
                  <a:pt x="224" y="1031"/>
                  <a:pt x="336" y="1027"/>
                </a:cubicBezTo>
                <a:cubicBezTo>
                  <a:pt x="347" y="1027"/>
                  <a:pt x="369" y="1018"/>
                  <a:pt x="369" y="1018"/>
                </a:cubicBezTo>
                <a:cubicBezTo>
                  <a:pt x="404" y="994"/>
                  <a:pt x="387" y="1003"/>
                  <a:pt x="417" y="989"/>
                </a:cubicBezTo>
                <a:cubicBezTo>
                  <a:pt x="443" y="963"/>
                  <a:pt x="480" y="946"/>
                  <a:pt x="504" y="917"/>
                </a:cubicBezTo>
                <a:cubicBezTo>
                  <a:pt x="515" y="904"/>
                  <a:pt x="521" y="889"/>
                  <a:pt x="528" y="874"/>
                </a:cubicBezTo>
                <a:cubicBezTo>
                  <a:pt x="533" y="863"/>
                  <a:pt x="553" y="835"/>
                  <a:pt x="557" y="830"/>
                </a:cubicBezTo>
                <a:cubicBezTo>
                  <a:pt x="578" y="800"/>
                  <a:pt x="590" y="765"/>
                  <a:pt x="609" y="734"/>
                </a:cubicBezTo>
                <a:cubicBezTo>
                  <a:pt x="615" y="712"/>
                  <a:pt x="622" y="689"/>
                  <a:pt x="629" y="667"/>
                </a:cubicBezTo>
                <a:cubicBezTo>
                  <a:pt x="635" y="625"/>
                  <a:pt x="646" y="566"/>
                  <a:pt x="672" y="533"/>
                </a:cubicBezTo>
                <a:cubicBezTo>
                  <a:pt x="679" y="506"/>
                  <a:pt x="691" y="482"/>
                  <a:pt x="701" y="456"/>
                </a:cubicBezTo>
                <a:cubicBezTo>
                  <a:pt x="706" y="442"/>
                  <a:pt x="715" y="413"/>
                  <a:pt x="715" y="413"/>
                </a:cubicBezTo>
                <a:cubicBezTo>
                  <a:pt x="726" y="314"/>
                  <a:pt x="745" y="306"/>
                  <a:pt x="787" y="226"/>
                </a:cubicBezTo>
                <a:cubicBezTo>
                  <a:pt x="794" y="197"/>
                  <a:pt x="808" y="171"/>
                  <a:pt x="830" y="149"/>
                </a:cubicBezTo>
                <a:cubicBezTo>
                  <a:pt x="839" y="124"/>
                  <a:pt x="839" y="95"/>
                  <a:pt x="849" y="72"/>
                </a:cubicBezTo>
                <a:cubicBezTo>
                  <a:pt x="860" y="47"/>
                  <a:pt x="871" y="24"/>
                  <a:pt x="883" y="0"/>
                </a:cubicBezTo>
              </a:path>
            </a:pathLst>
          </a:custGeom>
          <a:noFill/>
          <a:ln w="60325" cap="flat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hr-HR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995738" y="2420938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ЕВРОПА</a:t>
            </a:r>
            <a:endParaRPr lang="hr-HR" sz="24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215074" y="3571876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ИНДИЈА</a:t>
            </a:r>
            <a:endParaRPr lang="hr-HR" sz="24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929190" y="3286124"/>
            <a:ext cx="144462" cy="144462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072066" y="3000372"/>
            <a:ext cx="24288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Cyrl-R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СУЕЦКИ КАНАЛ</a:t>
            </a:r>
            <a:endParaRPr lang="hr-HR" sz="1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redozemnomo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2" y="1571612"/>
            <a:ext cx="9059498" cy="42529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8596" y="3500438"/>
            <a:ext cx="428628" cy="428628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4282" y="2857496"/>
            <a:ext cx="1500198" cy="571502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sz="1600" b="1" dirty="0" smtClean="0"/>
              <a:t>ГИБРАЛТАРСКАВРАТА</a:t>
            </a:r>
            <a:endParaRPr lang="hr-HR" sz="1600" b="1" dirty="0"/>
          </a:p>
        </p:txBody>
      </p:sp>
      <p:sp>
        <p:nvSpPr>
          <p:cNvPr id="9" name="Oval 8"/>
          <p:cNvSpPr/>
          <p:nvPr/>
        </p:nvSpPr>
        <p:spPr>
          <a:xfrm>
            <a:off x="4929190" y="3429000"/>
            <a:ext cx="428628" cy="428628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643702" y="3143248"/>
            <a:ext cx="428628" cy="428628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29217" y="2854132"/>
            <a:ext cx="1500198" cy="571502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dirty="0" smtClean="0"/>
              <a:t>ОТРАНТСКА ВРАТА</a:t>
            </a:r>
            <a:endParaRPr lang="hr-HR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29436" y="3000374"/>
            <a:ext cx="1500198" cy="571502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b="1" dirty="0" smtClean="0"/>
              <a:t>БОСФОР</a:t>
            </a:r>
            <a:endParaRPr lang="hr-HR" b="1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70C0"/>
                </a:solidFill>
              </a:rPr>
              <a:t>КАКО СЕ ЗОВУ МОРСКИ ПРОЛАЗИ ОЗНАЧЕНИ БРОЈЕВИМА</a:t>
            </a:r>
            <a:r>
              <a:rPr lang="hr-HR" dirty="0" smtClean="0"/>
              <a:t>?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01872" y="720712"/>
            <a:ext cx="6257925" cy="8032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Oceani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0435" y="1523987"/>
            <a:ext cx="6643687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01622" y="1095362"/>
            <a:ext cx="171450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dirty="0" smtClean="0"/>
              <a:t>ТИХИ ОКЕАН</a:t>
            </a:r>
            <a:endParaRPr lang="hr-HR" dirty="0"/>
          </a:p>
        </p:txBody>
      </p:sp>
      <p:sp>
        <p:nvSpPr>
          <p:cNvPr id="5" name="Freeform 4"/>
          <p:cNvSpPr/>
          <p:nvPr/>
        </p:nvSpPr>
        <p:spPr>
          <a:xfrm>
            <a:off x="2373297" y="2295512"/>
            <a:ext cx="1816100" cy="3390900"/>
          </a:xfrm>
          <a:custGeom>
            <a:avLst/>
            <a:gdLst>
              <a:gd name="connsiteX0" fmla="*/ 0 w 1816100"/>
              <a:gd name="connsiteY0" fmla="*/ 25400 h 3390900"/>
              <a:gd name="connsiteX1" fmla="*/ 0 w 1816100"/>
              <a:gd name="connsiteY1" fmla="*/ 3390900 h 3390900"/>
              <a:gd name="connsiteX2" fmla="*/ 1816100 w 1816100"/>
              <a:gd name="connsiteY2" fmla="*/ 3238500 h 3390900"/>
              <a:gd name="connsiteX3" fmla="*/ 1816100 w 1816100"/>
              <a:gd name="connsiteY3" fmla="*/ 3098800 h 3390900"/>
              <a:gd name="connsiteX4" fmla="*/ 1714500 w 1816100"/>
              <a:gd name="connsiteY4" fmla="*/ 2997200 h 3390900"/>
              <a:gd name="connsiteX5" fmla="*/ 1778000 w 1816100"/>
              <a:gd name="connsiteY5" fmla="*/ 2667000 h 3390900"/>
              <a:gd name="connsiteX6" fmla="*/ 1816100 w 1816100"/>
              <a:gd name="connsiteY6" fmla="*/ 2273300 h 3390900"/>
              <a:gd name="connsiteX7" fmla="*/ 1752600 w 1816100"/>
              <a:gd name="connsiteY7" fmla="*/ 2146300 h 3390900"/>
              <a:gd name="connsiteX8" fmla="*/ 1612900 w 1816100"/>
              <a:gd name="connsiteY8" fmla="*/ 1993900 h 3390900"/>
              <a:gd name="connsiteX9" fmla="*/ 1587500 w 1816100"/>
              <a:gd name="connsiteY9" fmla="*/ 1841500 h 3390900"/>
              <a:gd name="connsiteX10" fmla="*/ 1651000 w 1816100"/>
              <a:gd name="connsiteY10" fmla="*/ 1638300 h 3390900"/>
              <a:gd name="connsiteX11" fmla="*/ 1638300 w 1816100"/>
              <a:gd name="connsiteY11" fmla="*/ 1574800 h 3390900"/>
              <a:gd name="connsiteX12" fmla="*/ 1473200 w 1816100"/>
              <a:gd name="connsiteY12" fmla="*/ 1549400 h 3390900"/>
              <a:gd name="connsiteX13" fmla="*/ 1397000 w 1816100"/>
              <a:gd name="connsiteY13" fmla="*/ 1422400 h 3390900"/>
              <a:gd name="connsiteX14" fmla="*/ 1231900 w 1816100"/>
              <a:gd name="connsiteY14" fmla="*/ 1397000 h 3390900"/>
              <a:gd name="connsiteX15" fmla="*/ 1092200 w 1816100"/>
              <a:gd name="connsiteY15" fmla="*/ 1193800 h 3390900"/>
              <a:gd name="connsiteX16" fmla="*/ 990600 w 1816100"/>
              <a:gd name="connsiteY16" fmla="*/ 1066800 h 3390900"/>
              <a:gd name="connsiteX17" fmla="*/ 876300 w 1816100"/>
              <a:gd name="connsiteY17" fmla="*/ 939800 h 3390900"/>
              <a:gd name="connsiteX18" fmla="*/ 812800 w 1816100"/>
              <a:gd name="connsiteY18" fmla="*/ 609600 h 3390900"/>
              <a:gd name="connsiteX19" fmla="*/ 673100 w 1816100"/>
              <a:gd name="connsiteY19" fmla="*/ 444500 h 3390900"/>
              <a:gd name="connsiteX20" fmla="*/ 495300 w 1816100"/>
              <a:gd name="connsiteY20" fmla="*/ 266700 h 3390900"/>
              <a:gd name="connsiteX21" fmla="*/ 266700 w 1816100"/>
              <a:gd name="connsiteY21" fmla="*/ 342900 h 3390900"/>
              <a:gd name="connsiteX22" fmla="*/ 152400 w 1816100"/>
              <a:gd name="connsiteY22" fmla="*/ 355600 h 3390900"/>
              <a:gd name="connsiteX23" fmla="*/ 76200 w 1816100"/>
              <a:gd name="connsiteY23" fmla="*/ 241300 h 3390900"/>
              <a:gd name="connsiteX24" fmla="*/ 127000 w 1816100"/>
              <a:gd name="connsiteY24" fmla="*/ 139700 h 3390900"/>
              <a:gd name="connsiteX25" fmla="*/ 101600 w 1816100"/>
              <a:gd name="connsiteY25" fmla="*/ 50800 h 3390900"/>
              <a:gd name="connsiteX26" fmla="*/ 63500 w 1816100"/>
              <a:gd name="connsiteY26" fmla="*/ 0 h 3390900"/>
              <a:gd name="connsiteX27" fmla="*/ 0 w 1816100"/>
              <a:gd name="connsiteY27" fmla="*/ 254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16100" h="3390900">
                <a:moveTo>
                  <a:pt x="0" y="25400"/>
                </a:moveTo>
                <a:lnTo>
                  <a:pt x="0" y="3390900"/>
                </a:lnTo>
                <a:lnTo>
                  <a:pt x="1816100" y="3238500"/>
                </a:lnTo>
                <a:lnTo>
                  <a:pt x="1816100" y="3098800"/>
                </a:lnTo>
                <a:lnTo>
                  <a:pt x="1714500" y="2997200"/>
                </a:lnTo>
                <a:cubicBezTo>
                  <a:pt x="1766246" y="2673788"/>
                  <a:pt x="1689513" y="2755487"/>
                  <a:pt x="1778000" y="2667000"/>
                </a:cubicBezTo>
                <a:cubicBezTo>
                  <a:pt x="1790973" y="2264838"/>
                  <a:pt x="1659398" y="2273300"/>
                  <a:pt x="1816100" y="2273300"/>
                </a:cubicBezTo>
                <a:lnTo>
                  <a:pt x="1752600" y="2146300"/>
                </a:lnTo>
                <a:lnTo>
                  <a:pt x="1612900" y="1993900"/>
                </a:lnTo>
                <a:cubicBezTo>
                  <a:pt x="1586743" y="1850035"/>
                  <a:pt x="1587500" y="1901530"/>
                  <a:pt x="1587500" y="1841500"/>
                </a:cubicBezTo>
                <a:lnTo>
                  <a:pt x="1651000" y="1638300"/>
                </a:lnTo>
                <a:lnTo>
                  <a:pt x="1638300" y="1574800"/>
                </a:lnTo>
                <a:lnTo>
                  <a:pt x="1473200" y="1549400"/>
                </a:lnTo>
                <a:lnTo>
                  <a:pt x="1397000" y="1422400"/>
                </a:lnTo>
                <a:lnTo>
                  <a:pt x="1231900" y="1397000"/>
                </a:lnTo>
                <a:lnTo>
                  <a:pt x="1092200" y="1193800"/>
                </a:lnTo>
                <a:lnTo>
                  <a:pt x="990600" y="1066800"/>
                </a:lnTo>
                <a:cubicBezTo>
                  <a:pt x="885023" y="948025"/>
                  <a:pt x="925046" y="988546"/>
                  <a:pt x="876300" y="939800"/>
                </a:cubicBezTo>
                <a:lnTo>
                  <a:pt x="812800" y="609600"/>
                </a:lnTo>
                <a:cubicBezTo>
                  <a:pt x="670239" y="454079"/>
                  <a:pt x="673100" y="526114"/>
                  <a:pt x="673100" y="444500"/>
                </a:cubicBezTo>
                <a:lnTo>
                  <a:pt x="495300" y="266700"/>
                </a:lnTo>
                <a:lnTo>
                  <a:pt x="266700" y="342900"/>
                </a:lnTo>
                <a:lnTo>
                  <a:pt x="152400" y="355600"/>
                </a:lnTo>
                <a:lnTo>
                  <a:pt x="76200" y="241300"/>
                </a:lnTo>
                <a:lnTo>
                  <a:pt x="127000" y="139700"/>
                </a:lnTo>
                <a:lnTo>
                  <a:pt x="101600" y="50800"/>
                </a:lnTo>
                <a:lnTo>
                  <a:pt x="63500" y="0"/>
                </a:lnTo>
                <a:lnTo>
                  <a:pt x="0" y="25400"/>
                </a:lnTo>
                <a:close/>
              </a:path>
            </a:pathLst>
          </a:custGeom>
          <a:solidFill>
            <a:schemeClr val="accent5">
              <a:lumMod val="75000"/>
              <a:alpha val="8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Freeform 5"/>
          <p:cNvSpPr/>
          <p:nvPr/>
        </p:nvSpPr>
        <p:spPr>
          <a:xfrm>
            <a:off x="7250097" y="2409812"/>
            <a:ext cx="1646238" cy="3327400"/>
          </a:xfrm>
          <a:custGeom>
            <a:avLst/>
            <a:gdLst>
              <a:gd name="connsiteX0" fmla="*/ 1612900 w 1646767"/>
              <a:gd name="connsiteY0" fmla="*/ 0 h 3327400"/>
              <a:gd name="connsiteX1" fmla="*/ 1549400 w 1646767"/>
              <a:gd name="connsiteY1" fmla="*/ 63500 h 3327400"/>
              <a:gd name="connsiteX2" fmla="*/ 1435100 w 1646767"/>
              <a:gd name="connsiteY2" fmla="*/ 25400 h 3327400"/>
              <a:gd name="connsiteX3" fmla="*/ 1371600 w 1646767"/>
              <a:gd name="connsiteY3" fmla="*/ 127000 h 3327400"/>
              <a:gd name="connsiteX4" fmla="*/ 1206500 w 1646767"/>
              <a:gd name="connsiteY4" fmla="*/ 152400 h 3327400"/>
              <a:gd name="connsiteX5" fmla="*/ 1206500 w 1646767"/>
              <a:gd name="connsiteY5" fmla="*/ 152400 h 3327400"/>
              <a:gd name="connsiteX6" fmla="*/ 1117600 w 1646767"/>
              <a:gd name="connsiteY6" fmla="*/ 342900 h 3327400"/>
              <a:gd name="connsiteX7" fmla="*/ 1092200 w 1646767"/>
              <a:gd name="connsiteY7" fmla="*/ 381000 h 3327400"/>
              <a:gd name="connsiteX8" fmla="*/ 1016000 w 1646767"/>
              <a:gd name="connsiteY8" fmla="*/ 406400 h 3327400"/>
              <a:gd name="connsiteX9" fmla="*/ 1066800 w 1646767"/>
              <a:gd name="connsiteY9" fmla="*/ 190500 h 3327400"/>
              <a:gd name="connsiteX10" fmla="*/ 1168400 w 1646767"/>
              <a:gd name="connsiteY10" fmla="*/ 76200 h 3327400"/>
              <a:gd name="connsiteX11" fmla="*/ 1016000 w 1646767"/>
              <a:gd name="connsiteY11" fmla="*/ 114300 h 3327400"/>
              <a:gd name="connsiteX12" fmla="*/ 977900 w 1646767"/>
              <a:gd name="connsiteY12" fmla="*/ 139700 h 3327400"/>
              <a:gd name="connsiteX13" fmla="*/ 901700 w 1646767"/>
              <a:gd name="connsiteY13" fmla="*/ 190500 h 3327400"/>
              <a:gd name="connsiteX14" fmla="*/ 749300 w 1646767"/>
              <a:gd name="connsiteY14" fmla="*/ 215900 h 3327400"/>
              <a:gd name="connsiteX15" fmla="*/ 622300 w 1646767"/>
              <a:gd name="connsiteY15" fmla="*/ 342900 h 3327400"/>
              <a:gd name="connsiteX16" fmla="*/ 749300 w 1646767"/>
              <a:gd name="connsiteY16" fmla="*/ 431800 h 3327400"/>
              <a:gd name="connsiteX17" fmla="*/ 635000 w 1646767"/>
              <a:gd name="connsiteY17" fmla="*/ 596900 h 3327400"/>
              <a:gd name="connsiteX18" fmla="*/ 596900 w 1646767"/>
              <a:gd name="connsiteY18" fmla="*/ 622300 h 3327400"/>
              <a:gd name="connsiteX19" fmla="*/ 571500 w 1646767"/>
              <a:gd name="connsiteY19" fmla="*/ 647700 h 3327400"/>
              <a:gd name="connsiteX20" fmla="*/ 469900 w 1646767"/>
              <a:gd name="connsiteY20" fmla="*/ 723900 h 3327400"/>
              <a:gd name="connsiteX21" fmla="*/ 482600 w 1646767"/>
              <a:gd name="connsiteY21" fmla="*/ 850900 h 3327400"/>
              <a:gd name="connsiteX22" fmla="*/ 355600 w 1646767"/>
              <a:gd name="connsiteY22" fmla="*/ 736600 h 3327400"/>
              <a:gd name="connsiteX23" fmla="*/ 381000 w 1646767"/>
              <a:gd name="connsiteY23" fmla="*/ 990600 h 3327400"/>
              <a:gd name="connsiteX24" fmla="*/ 330200 w 1646767"/>
              <a:gd name="connsiteY24" fmla="*/ 1104900 h 3327400"/>
              <a:gd name="connsiteX25" fmla="*/ 127000 w 1646767"/>
              <a:gd name="connsiteY25" fmla="*/ 1231900 h 3327400"/>
              <a:gd name="connsiteX26" fmla="*/ 127000 w 1646767"/>
              <a:gd name="connsiteY26" fmla="*/ 1409700 h 3327400"/>
              <a:gd name="connsiteX27" fmla="*/ 114300 w 1646767"/>
              <a:gd name="connsiteY27" fmla="*/ 1473200 h 3327400"/>
              <a:gd name="connsiteX28" fmla="*/ 88900 w 1646767"/>
              <a:gd name="connsiteY28" fmla="*/ 1435100 h 3327400"/>
              <a:gd name="connsiteX29" fmla="*/ 0 w 1646767"/>
              <a:gd name="connsiteY29" fmla="*/ 1358900 h 3327400"/>
              <a:gd name="connsiteX30" fmla="*/ 38100 w 1646767"/>
              <a:gd name="connsiteY30" fmla="*/ 1714500 h 3327400"/>
              <a:gd name="connsiteX31" fmla="*/ 215900 w 1646767"/>
              <a:gd name="connsiteY31" fmla="*/ 1854200 h 3327400"/>
              <a:gd name="connsiteX32" fmla="*/ 482600 w 1646767"/>
              <a:gd name="connsiteY32" fmla="*/ 1866900 h 3327400"/>
              <a:gd name="connsiteX33" fmla="*/ 673100 w 1646767"/>
              <a:gd name="connsiteY33" fmla="*/ 1981200 h 3327400"/>
              <a:gd name="connsiteX34" fmla="*/ 723900 w 1646767"/>
              <a:gd name="connsiteY34" fmla="*/ 2044700 h 3327400"/>
              <a:gd name="connsiteX35" fmla="*/ 736600 w 1646767"/>
              <a:gd name="connsiteY35" fmla="*/ 1917700 h 3327400"/>
              <a:gd name="connsiteX36" fmla="*/ 774700 w 1646767"/>
              <a:gd name="connsiteY36" fmla="*/ 1968500 h 3327400"/>
              <a:gd name="connsiteX37" fmla="*/ 838200 w 1646767"/>
              <a:gd name="connsiteY37" fmla="*/ 2120900 h 3327400"/>
              <a:gd name="connsiteX38" fmla="*/ 927100 w 1646767"/>
              <a:gd name="connsiteY38" fmla="*/ 2362200 h 3327400"/>
              <a:gd name="connsiteX39" fmla="*/ 876300 w 1646767"/>
              <a:gd name="connsiteY39" fmla="*/ 2540000 h 3327400"/>
              <a:gd name="connsiteX40" fmla="*/ 762000 w 1646767"/>
              <a:gd name="connsiteY40" fmla="*/ 2578100 h 3327400"/>
              <a:gd name="connsiteX41" fmla="*/ 838200 w 1646767"/>
              <a:gd name="connsiteY41" fmla="*/ 2654300 h 3327400"/>
              <a:gd name="connsiteX42" fmla="*/ 736600 w 1646767"/>
              <a:gd name="connsiteY42" fmla="*/ 3187700 h 3327400"/>
              <a:gd name="connsiteX43" fmla="*/ 1638300 w 1646767"/>
              <a:gd name="connsiteY43" fmla="*/ 3327400 h 3327400"/>
              <a:gd name="connsiteX44" fmla="*/ 1612900 w 1646767"/>
              <a:gd name="connsiteY44" fmla="*/ 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646767" h="3327400">
                <a:moveTo>
                  <a:pt x="1612900" y="0"/>
                </a:moveTo>
                <a:lnTo>
                  <a:pt x="1549400" y="63500"/>
                </a:lnTo>
                <a:lnTo>
                  <a:pt x="1435100" y="25400"/>
                </a:lnTo>
                <a:cubicBezTo>
                  <a:pt x="1382407" y="130786"/>
                  <a:pt x="1422164" y="127000"/>
                  <a:pt x="1371600" y="127000"/>
                </a:cubicBezTo>
                <a:lnTo>
                  <a:pt x="1206500" y="152400"/>
                </a:lnTo>
                <a:lnTo>
                  <a:pt x="1206500" y="152400"/>
                </a:lnTo>
                <a:cubicBezTo>
                  <a:pt x="1176867" y="215900"/>
                  <a:pt x="1148938" y="280224"/>
                  <a:pt x="1117600" y="342900"/>
                </a:cubicBezTo>
                <a:cubicBezTo>
                  <a:pt x="1110774" y="356552"/>
                  <a:pt x="1092200" y="381000"/>
                  <a:pt x="1092200" y="381000"/>
                </a:cubicBezTo>
                <a:lnTo>
                  <a:pt x="1016000" y="406400"/>
                </a:lnTo>
                <a:cubicBezTo>
                  <a:pt x="1055203" y="197316"/>
                  <a:pt x="1005371" y="251929"/>
                  <a:pt x="1066800" y="190500"/>
                </a:cubicBezTo>
                <a:lnTo>
                  <a:pt x="1168400" y="76200"/>
                </a:lnTo>
                <a:cubicBezTo>
                  <a:pt x="1117600" y="88900"/>
                  <a:pt x="1065676" y="97741"/>
                  <a:pt x="1016000" y="114300"/>
                </a:cubicBezTo>
                <a:cubicBezTo>
                  <a:pt x="1001520" y="119127"/>
                  <a:pt x="977900" y="139700"/>
                  <a:pt x="977900" y="139700"/>
                </a:cubicBezTo>
                <a:lnTo>
                  <a:pt x="901700" y="190500"/>
                </a:lnTo>
                <a:cubicBezTo>
                  <a:pt x="756038" y="203742"/>
                  <a:pt x="795063" y="170137"/>
                  <a:pt x="749300" y="215900"/>
                </a:cubicBezTo>
                <a:lnTo>
                  <a:pt x="622300" y="342900"/>
                </a:lnTo>
                <a:cubicBezTo>
                  <a:pt x="752930" y="421278"/>
                  <a:pt x="749300" y="369731"/>
                  <a:pt x="749300" y="431800"/>
                </a:cubicBezTo>
                <a:cubicBezTo>
                  <a:pt x="711200" y="486833"/>
                  <a:pt x="676814" y="544633"/>
                  <a:pt x="635000" y="596900"/>
                </a:cubicBezTo>
                <a:cubicBezTo>
                  <a:pt x="625465" y="608819"/>
                  <a:pt x="608819" y="612765"/>
                  <a:pt x="596900" y="622300"/>
                </a:cubicBezTo>
                <a:cubicBezTo>
                  <a:pt x="587550" y="629780"/>
                  <a:pt x="579967" y="639233"/>
                  <a:pt x="571500" y="647700"/>
                </a:cubicBezTo>
                <a:lnTo>
                  <a:pt x="469900" y="723900"/>
                </a:lnTo>
                <a:lnTo>
                  <a:pt x="482600" y="850900"/>
                </a:lnTo>
                <a:cubicBezTo>
                  <a:pt x="352607" y="720907"/>
                  <a:pt x="355600" y="664032"/>
                  <a:pt x="355600" y="736600"/>
                </a:cubicBezTo>
                <a:cubicBezTo>
                  <a:pt x="386568" y="922406"/>
                  <a:pt x="381000" y="837499"/>
                  <a:pt x="381000" y="990600"/>
                </a:cubicBezTo>
                <a:lnTo>
                  <a:pt x="330200" y="1104900"/>
                </a:lnTo>
                <a:lnTo>
                  <a:pt x="127000" y="1231900"/>
                </a:lnTo>
                <a:lnTo>
                  <a:pt x="127000" y="1409700"/>
                </a:lnTo>
                <a:cubicBezTo>
                  <a:pt x="122767" y="1430867"/>
                  <a:pt x="132261" y="1461226"/>
                  <a:pt x="114300" y="1473200"/>
                </a:cubicBezTo>
                <a:cubicBezTo>
                  <a:pt x="101600" y="1481667"/>
                  <a:pt x="88900" y="1435100"/>
                  <a:pt x="88900" y="1435100"/>
                </a:cubicBezTo>
                <a:lnTo>
                  <a:pt x="0" y="1358900"/>
                </a:lnTo>
                <a:cubicBezTo>
                  <a:pt x="41532" y="1663467"/>
                  <a:pt x="38100" y="1544305"/>
                  <a:pt x="38100" y="1714500"/>
                </a:cubicBezTo>
                <a:cubicBezTo>
                  <a:pt x="176491" y="1866730"/>
                  <a:pt x="102167" y="1854200"/>
                  <a:pt x="215900" y="1854200"/>
                </a:cubicBezTo>
                <a:cubicBezTo>
                  <a:pt x="465655" y="1867345"/>
                  <a:pt x="376655" y="1866900"/>
                  <a:pt x="482600" y="1866900"/>
                </a:cubicBezTo>
                <a:cubicBezTo>
                  <a:pt x="684892" y="1947817"/>
                  <a:pt x="673100" y="1874708"/>
                  <a:pt x="673100" y="1981200"/>
                </a:cubicBezTo>
                <a:lnTo>
                  <a:pt x="723900" y="2044700"/>
                </a:lnTo>
                <a:cubicBezTo>
                  <a:pt x="728133" y="2002367"/>
                  <a:pt x="713001" y="1953099"/>
                  <a:pt x="736600" y="1917700"/>
                </a:cubicBezTo>
                <a:cubicBezTo>
                  <a:pt x="748341" y="1900088"/>
                  <a:pt x="774700" y="1968500"/>
                  <a:pt x="774700" y="1968500"/>
                </a:cubicBezTo>
                <a:cubicBezTo>
                  <a:pt x="826839" y="2124916"/>
                  <a:pt x="771952" y="2120900"/>
                  <a:pt x="838200" y="2120900"/>
                </a:cubicBezTo>
                <a:cubicBezTo>
                  <a:pt x="928634" y="2353445"/>
                  <a:pt x="927100" y="2267741"/>
                  <a:pt x="927100" y="2362200"/>
                </a:cubicBezTo>
                <a:lnTo>
                  <a:pt x="876300" y="2540000"/>
                </a:lnTo>
                <a:lnTo>
                  <a:pt x="762000" y="2578100"/>
                </a:lnTo>
                <a:lnTo>
                  <a:pt x="838200" y="2654300"/>
                </a:lnTo>
                <a:lnTo>
                  <a:pt x="736600" y="3187700"/>
                </a:lnTo>
                <a:lnTo>
                  <a:pt x="1638300" y="3327400"/>
                </a:lnTo>
                <a:cubicBezTo>
                  <a:pt x="1642533" y="2209800"/>
                  <a:pt x="1646767" y="1092200"/>
                  <a:pt x="1612900" y="0"/>
                </a:cubicBezTo>
                <a:close/>
              </a:path>
            </a:pathLst>
          </a:custGeom>
          <a:solidFill>
            <a:schemeClr val="accent5">
              <a:lumMod val="75000"/>
              <a:alpha val="8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7" name="Freeform 6"/>
          <p:cNvSpPr/>
          <p:nvPr/>
        </p:nvSpPr>
        <p:spPr>
          <a:xfrm>
            <a:off x="3678222" y="2041512"/>
            <a:ext cx="2466975" cy="3492500"/>
          </a:xfrm>
          <a:custGeom>
            <a:avLst/>
            <a:gdLst>
              <a:gd name="connsiteX0" fmla="*/ 2035519 w 2467319"/>
              <a:gd name="connsiteY0" fmla="*/ 0 h 3492500"/>
              <a:gd name="connsiteX1" fmla="*/ 1413219 w 2467319"/>
              <a:gd name="connsiteY1" fmla="*/ 457200 h 3492500"/>
              <a:gd name="connsiteX2" fmla="*/ 1222719 w 2467319"/>
              <a:gd name="connsiteY2" fmla="*/ 266700 h 3492500"/>
              <a:gd name="connsiteX3" fmla="*/ 1032219 w 2467319"/>
              <a:gd name="connsiteY3" fmla="*/ 406400 h 3492500"/>
              <a:gd name="connsiteX4" fmla="*/ 956019 w 2467319"/>
              <a:gd name="connsiteY4" fmla="*/ 533400 h 3492500"/>
              <a:gd name="connsiteX5" fmla="*/ 613119 w 2467319"/>
              <a:gd name="connsiteY5" fmla="*/ 533400 h 3492500"/>
              <a:gd name="connsiteX6" fmla="*/ 702019 w 2467319"/>
              <a:gd name="connsiteY6" fmla="*/ 698500 h 3492500"/>
              <a:gd name="connsiteX7" fmla="*/ 765519 w 2467319"/>
              <a:gd name="connsiteY7" fmla="*/ 812800 h 3492500"/>
              <a:gd name="connsiteX8" fmla="*/ 587719 w 2467319"/>
              <a:gd name="connsiteY8" fmla="*/ 838200 h 3492500"/>
              <a:gd name="connsiteX9" fmla="*/ 575019 w 2467319"/>
              <a:gd name="connsiteY9" fmla="*/ 990600 h 3492500"/>
              <a:gd name="connsiteX10" fmla="*/ 371819 w 2467319"/>
              <a:gd name="connsiteY10" fmla="*/ 1193800 h 3492500"/>
              <a:gd name="connsiteX11" fmla="*/ 321019 w 2467319"/>
              <a:gd name="connsiteY11" fmla="*/ 1422400 h 3492500"/>
              <a:gd name="connsiteX12" fmla="*/ 282919 w 2467319"/>
              <a:gd name="connsiteY12" fmla="*/ 1422400 h 3492500"/>
              <a:gd name="connsiteX13" fmla="*/ 143219 w 2467319"/>
              <a:gd name="connsiteY13" fmla="*/ 1397000 h 3492500"/>
              <a:gd name="connsiteX14" fmla="*/ 16219 w 2467319"/>
              <a:gd name="connsiteY14" fmla="*/ 1485900 h 3492500"/>
              <a:gd name="connsiteX15" fmla="*/ 67019 w 2467319"/>
              <a:gd name="connsiteY15" fmla="*/ 1651000 h 3492500"/>
              <a:gd name="connsiteX16" fmla="*/ 194019 w 2467319"/>
              <a:gd name="connsiteY16" fmla="*/ 1524000 h 3492500"/>
              <a:gd name="connsiteX17" fmla="*/ 168619 w 2467319"/>
              <a:gd name="connsiteY17" fmla="*/ 1638300 h 3492500"/>
              <a:gd name="connsiteX18" fmla="*/ 257519 w 2467319"/>
              <a:gd name="connsiteY18" fmla="*/ 1739900 h 3492500"/>
              <a:gd name="connsiteX19" fmla="*/ 282919 w 2467319"/>
              <a:gd name="connsiteY19" fmla="*/ 1803400 h 3492500"/>
              <a:gd name="connsiteX20" fmla="*/ 321019 w 2467319"/>
              <a:gd name="connsiteY20" fmla="*/ 1841500 h 3492500"/>
              <a:gd name="connsiteX21" fmla="*/ 422619 w 2467319"/>
              <a:gd name="connsiteY21" fmla="*/ 1752600 h 3492500"/>
              <a:gd name="connsiteX22" fmla="*/ 587719 w 2467319"/>
              <a:gd name="connsiteY22" fmla="*/ 1816100 h 3492500"/>
              <a:gd name="connsiteX23" fmla="*/ 778219 w 2467319"/>
              <a:gd name="connsiteY23" fmla="*/ 1905000 h 3492500"/>
              <a:gd name="connsiteX24" fmla="*/ 854419 w 2467319"/>
              <a:gd name="connsiteY24" fmla="*/ 2082800 h 3492500"/>
              <a:gd name="connsiteX25" fmla="*/ 1083019 w 2467319"/>
              <a:gd name="connsiteY25" fmla="*/ 2146300 h 3492500"/>
              <a:gd name="connsiteX26" fmla="*/ 1108419 w 2467319"/>
              <a:gd name="connsiteY26" fmla="*/ 2171700 h 3492500"/>
              <a:gd name="connsiteX27" fmla="*/ 1121119 w 2467319"/>
              <a:gd name="connsiteY27" fmla="*/ 2286000 h 3492500"/>
              <a:gd name="connsiteX28" fmla="*/ 1019519 w 2467319"/>
              <a:gd name="connsiteY28" fmla="*/ 2540000 h 3492500"/>
              <a:gd name="connsiteX29" fmla="*/ 968719 w 2467319"/>
              <a:gd name="connsiteY29" fmla="*/ 2578100 h 3492500"/>
              <a:gd name="connsiteX30" fmla="*/ 816319 w 2467319"/>
              <a:gd name="connsiteY30" fmla="*/ 2755900 h 3492500"/>
              <a:gd name="connsiteX31" fmla="*/ 727419 w 2467319"/>
              <a:gd name="connsiteY31" fmla="*/ 2819400 h 3492500"/>
              <a:gd name="connsiteX32" fmla="*/ 651219 w 2467319"/>
              <a:gd name="connsiteY32" fmla="*/ 3048000 h 3492500"/>
              <a:gd name="connsiteX33" fmla="*/ 536919 w 2467319"/>
              <a:gd name="connsiteY33" fmla="*/ 3251200 h 3492500"/>
              <a:gd name="connsiteX34" fmla="*/ 511519 w 2467319"/>
              <a:gd name="connsiteY34" fmla="*/ 3403600 h 3492500"/>
              <a:gd name="connsiteX35" fmla="*/ 511519 w 2467319"/>
              <a:gd name="connsiteY35" fmla="*/ 3492500 h 3492500"/>
              <a:gd name="connsiteX36" fmla="*/ 2124419 w 2467319"/>
              <a:gd name="connsiteY36" fmla="*/ 3429000 h 3492500"/>
              <a:gd name="connsiteX37" fmla="*/ 2111719 w 2467319"/>
              <a:gd name="connsiteY37" fmla="*/ 2794000 h 3492500"/>
              <a:gd name="connsiteX38" fmla="*/ 2048219 w 2467319"/>
              <a:gd name="connsiteY38" fmla="*/ 2743200 h 3492500"/>
              <a:gd name="connsiteX39" fmla="*/ 1984719 w 2467319"/>
              <a:gd name="connsiteY39" fmla="*/ 2552700 h 3492500"/>
              <a:gd name="connsiteX40" fmla="*/ 1959319 w 2467319"/>
              <a:gd name="connsiteY40" fmla="*/ 2349500 h 3492500"/>
              <a:gd name="connsiteX41" fmla="*/ 1997419 w 2467319"/>
              <a:gd name="connsiteY41" fmla="*/ 2260600 h 3492500"/>
              <a:gd name="connsiteX42" fmla="*/ 1959319 w 2467319"/>
              <a:gd name="connsiteY42" fmla="*/ 2120900 h 3492500"/>
              <a:gd name="connsiteX43" fmla="*/ 1959319 w 2467319"/>
              <a:gd name="connsiteY43" fmla="*/ 2120900 h 3492500"/>
              <a:gd name="connsiteX44" fmla="*/ 1946619 w 2467319"/>
              <a:gd name="connsiteY44" fmla="*/ 1905000 h 3492500"/>
              <a:gd name="connsiteX45" fmla="*/ 1794219 w 2467319"/>
              <a:gd name="connsiteY45" fmla="*/ 1917700 h 3492500"/>
              <a:gd name="connsiteX46" fmla="*/ 1641819 w 2467319"/>
              <a:gd name="connsiteY46" fmla="*/ 1930400 h 3492500"/>
              <a:gd name="connsiteX47" fmla="*/ 1476719 w 2467319"/>
              <a:gd name="connsiteY47" fmla="*/ 1816100 h 3492500"/>
              <a:gd name="connsiteX48" fmla="*/ 1464019 w 2467319"/>
              <a:gd name="connsiteY48" fmla="*/ 1587500 h 3492500"/>
              <a:gd name="connsiteX49" fmla="*/ 1552919 w 2467319"/>
              <a:gd name="connsiteY49" fmla="*/ 1333500 h 3492500"/>
              <a:gd name="connsiteX50" fmla="*/ 1654519 w 2467319"/>
              <a:gd name="connsiteY50" fmla="*/ 1206500 h 3492500"/>
              <a:gd name="connsiteX51" fmla="*/ 1832319 w 2467319"/>
              <a:gd name="connsiteY51" fmla="*/ 1193800 h 3492500"/>
              <a:gd name="connsiteX52" fmla="*/ 1959319 w 2467319"/>
              <a:gd name="connsiteY52" fmla="*/ 1231900 h 3492500"/>
              <a:gd name="connsiteX53" fmla="*/ 2073619 w 2467319"/>
              <a:gd name="connsiteY53" fmla="*/ 1282700 h 3492500"/>
              <a:gd name="connsiteX54" fmla="*/ 2149819 w 2467319"/>
              <a:gd name="connsiteY54" fmla="*/ 1244600 h 3492500"/>
              <a:gd name="connsiteX55" fmla="*/ 2213319 w 2467319"/>
              <a:gd name="connsiteY55" fmla="*/ 1308100 h 3492500"/>
              <a:gd name="connsiteX56" fmla="*/ 2340319 w 2467319"/>
              <a:gd name="connsiteY56" fmla="*/ 1308100 h 3492500"/>
              <a:gd name="connsiteX57" fmla="*/ 2378419 w 2467319"/>
              <a:gd name="connsiteY57" fmla="*/ 1231900 h 3492500"/>
              <a:gd name="connsiteX58" fmla="*/ 2264119 w 2467319"/>
              <a:gd name="connsiteY58" fmla="*/ 1168400 h 3492500"/>
              <a:gd name="connsiteX59" fmla="*/ 2264119 w 2467319"/>
              <a:gd name="connsiteY59" fmla="*/ 1054100 h 3492500"/>
              <a:gd name="connsiteX60" fmla="*/ 2467319 w 2467319"/>
              <a:gd name="connsiteY60" fmla="*/ 1028700 h 3492500"/>
              <a:gd name="connsiteX61" fmla="*/ 2467319 w 2467319"/>
              <a:gd name="connsiteY61" fmla="*/ 1028700 h 3492500"/>
              <a:gd name="connsiteX62" fmla="*/ 2378419 w 2467319"/>
              <a:gd name="connsiteY62" fmla="*/ 927100 h 3492500"/>
              <a:gd name="connsiteX63" fmla="*/ 2302219 w 2467319"/>
              <a:gd name="connsiteY63" fmla="*/ 977900 h 3492500"/>
              <a:gd name="connsiteX64" fmla="*/ 2200619 w 2467319"/>
              <a:gd name="connsiteY64" fmla="*/ 1079500 h 3492500"/>
              <a:gd name="connsiteX65" fmla="*/ 2187919 w 2467319"/>
              <a:gd name="connsiteY65" fmla="*/ 1155700 h 3492500"/>
              <a:gd name="connsiteX66" fmla="*/ 2187919 w 2467319"/>
              <a:gd name="connsiteY66" fmla="*/ 1155700 h 3492500"/>
              <a:gd name="connsiteX67" fmla="*/ 2111719 w 2467319"/>
              <a:gd name="connsiteY67" fmla="*/ 1016000 h 3492500"/>
              <a:gd name="connsiteX68" fmla="*/ 1984719 w 2467319"/>
              <a:gd name="connsiteY68" fmla="*/ 990600 h 3492500"/>
              <a:gd name="connsiteX69" fmla="*/ 2086319 w 2467319"/>
              <a:gd name="connsiteY69" fmla="*/ 1104900 h 3492500"/>
              <a:gd name="connsiteX70" fmla="*/ 2048219 w 2467319"/>
              <a:gd name="connsiteY70" fmla="*/ 1193800 h 3492500"/>
              <a:gd name="connsiteX71" fmla="*/ 2010119 w 2467319"/>
              <a:gd name="connsiteY71" fmla="*/ 1104900 h 3492500"/>
              <a:gd name="connsiteX72" fmla="*/ 1997419 w 2467319"/>
              <a:gd name="connsiteY72" fmla="*/ 1028700 h 3492500"/>
              <a:gd name="connsiteX73" fmla="*/ 1895819 w 2467319"/>
              <a:gd name="connsiteY73" fmla="*/ 1016000 h 3492500"/>
              <a:gd name="connsiteX74" fmla="*/ 1794219 w 2467319"/>
              <a:gd name="connsiteY74" fmla="*/ 1066800 h 3492500"/>
              <a:gd name="connsiteX75" fmla="*/ 1730719 w 2467319"/>
              <a:gd name="connsiteY75" fmla="*/ 1181100 h 3492500"/>
              <a:gd name="connsiteX76" fmla="*/ 1629119 w 2467319"/>
              <a:gd name="connsiteY76" fmla="*/ 1143000 h 3492500"/>
              <a:gd name="connsiteX77" fmla="*/ 1591019 w 2467319"/>
              <a:gd name="connsiteY77" fmla="*/ 1054100 h 3492500"/>
              <a:gd name="connsiteX78" fmla="*/ 1730719 w 2467319"/>
              <a:gd name="connsiteY78" fmla="*/ 990600 h 3492500"/>
              <a:gd name="connsiteX79" fmla="*/ 1756119 w 2467319"/>
              <a:gd name="connsiteY79" fmla="*/ 901700 h 3492500"/>
              <a:gd name="connsiteX80" fmla="*/ 1768819 w 2467319"/>
              <a:gd name="connsiteY80" fmla="*/ 800100 h 3492500"/>
              <a:gd name="connsiteX81" fmla="*/ 1883119 w 2467319"/>
              <a:gd name="connsiteY81" fmla="*/ 673100 h 3492500"/>
              <a:gd name="connsiteX82" fmla="*/ 1946619 w 2467319"/>
              <a:gd name="connsiteY82" fmla="*/ 635000 h 3492500"/>
              <a:gd name="connsiteX83" fmla="*/ 1997419 w 2467319"/>
              <a:gd name="connsiteY83" fmla="*/ 723900 h 3492500"/>
              <a:gd name="connsiteX84" fmla="*/ 2137119 w 2467319"/>
              <a:gd name="connsiteY84" fmla="*/ 635000 h 3492500"/>
              <a:gd name="connsiteX85" fmla="*/ 2200619 w 2467319"/>
              <a:gd name="connsiteY85" fmla="*/ 546100 h 3492500"/>
              <a:gd name="connsiteX86" fmla="*/ 2175219 w 2467319"/>
              <a:gd name="connsiteY86" fmla="*/ 469900 h 3492500"/>
              <a:gd name="connsiteX87" fmla="*/ 2187919 w 2467319"/>
              <a:gd name="connsiteY87" fmla="*/ 355600 h 3492500"/>
              <a:gd name="connsiteX88" fmla="*/ 2099019 w 2467319"/>
              <a:gd name="connsiteY88" fmla="*/ 469900 h 3492500"/>
              <a:gd name="connsiteX89" fmla="*/ 2073619 w 2467319"/>
              <a:gd name="connsiteY89" fmla="*/ 584200 h 3492500"/>
              <a:gd name="connsiteX90" fmla="*/ 2048219 w 2467319"/>
              <a:gd name="connsiteY90" fmla="*/ 622300 h 3492500"/>
              <a:gd name="connsiteX91" fmla="*/ 2022819 w 2467319"/>
              <a:gd name="connsiteY91" fmla="*/ 698500 h 3492500"/>
              <a:gd name="connsiteX92" fmla="*/ 1972019 w 2467319"/>
              <a:gd name="connsiteY92" fmla="*/ 596900 h 3492500"/>
              <a:gd name="connsiteX93" fmla="*/ 1972019 w 2467319"/>
              <a:gd name="connsiteY93" fmla="*/ 596900 h 3492500"/>
              <a:gd name="connsiteX94" fmla="*/ 1870419 w 2467319"/>
              <a:gd name="connsiteY94" fmla="*/ 508000 h 3492500"/>
              <a:gd name="connsiteX95" fmla="*/ 1895819 w 2467319"/>
              <a:gd name="connsiteY95" fmla="*/ 381000 h 3492500"/>
              <a:gd name="connsiteX96" fmla="*/ 2010119 w 2467319"/>
              <a:gd name="connsiteY96" fmla="*/ 266700 h 3492500"/>
              <a:gd name="connsiteX97" fmla="*/ 2149819 w 2467319"/>
              <a:gd name="connsiteY97" fmla="*/ 203200 h 3492500"/>
              <a:gd name="connsiteX98" fmla="*/ 2289519 w 2467319"/>
              <a:gd name="connsiteY98" fmla="*/ 177800 h 3492500"/>
              <a:gd name="connsiteX99" fmla="*/ 2035519 w 2467319"/>
              <a:gd name="connsiteY99" fmla="*/ 0 h 3492500"/>
              <a:gd name="connsiteX0" fmla="*/ 2035519 w 2467319"/>
              <a:gd name="connsiteY0" fmla="*/ 0 h 3492500"/>
              <a:gd name="connsiteX1" fmla="*/ 1413219 w 2467319"/>
              <a:gd name="connsiteY1" fmla="*/ 457200 h 3492500"/>
              <a:gd name="connsiteX2" fmla="*/ 1222719 w 2467319"/>
              <a:gd name="connsiteY2" fmla="*/ 266700 h 3492500"/>
              <a:gd name="connsiteX3" fmla="*/ 1032219 w 2467319"/>
              <a:gd name="connsiteY3" fmla="*/ 406400 h 3492500"/>
              <a:gd name="connsiteX4" fmla="*/ 956019 w 2467319"/>
              <a:gd name="connsiteY4" fmla="*/ 533400 h 3492500"/>
              <a:gd name="connsiteX5" fmla="*/ 613119 w 2467319"/>
              <a:gd name="connsiteY5" fmla="*/ 533400 h 3492500"/>
              <a:gd name="connsiteX6" fmla="*/ 702019 w 2467319"/>
              <a:gd name="connsiteY6" fmla="*/ 698500 h 3492500"/>
              <a:gd name="connsiteX7" fmla="*/ 765519 w 2467319"/>
              <a:gd name="connsiteY7" fmla="*/ 812800 h 3492500"/>
              <a:gd name="connsiteX8" fmla="*/ 587719 w 2467319"/>
              <a:gd name="connsiteY8" fmla="*/ 838200 h 3492500"/>
              <a:gd name="connsiteX9" fmla="*/ 575019 w 2467319"/>
              <a:gd name="connsiteY9" fmla="*/ 990600 h 3492500"/>
              <a:gd name="connsiteX10" fmla="*/ 371819 w 2467319"/>
              <a:gd name="connsiteY10" fmla="*/ 1193800 h 3492500"/>
              <a:gd name="connsiteX11" fmla="*/ 321019 w 2467319"/>
              <a:gd name="connsiteY11" fmla="*/ 1422400 h 3492500"/>
              <a:gd name="connsiteX12" fmla="*/ 282919 w 2467319"/>
              <a:gd name="connsiteY12" fmla="*/ 1422400 h 3492500"/>
              <a:gd name="connsiteX13" fmla="*/ 143219 w 2467319"/>
              <a:gd name="connsiteY13" fmla="*/ 1397000 h 3492500"/>
              <a:gd name="connsiteX14" fmla="*/ 16219 w 2467319"/>
              <a:gd name="connsiteY14" fmla="*/ 1485900 h 3492500"/>
              <a:gd name="connsiteX15" fmla="*/ 67019 w 2467319"/>
              <a:gd name="connsiteY15" fmla="*/ 1651000 h 3492500"/>
              <a:gd name="connsiteX16" fmla="*/ 194019 w 2467319"/>
              <a:gd name="connsiteY16" fmla="*/ 1524000 h 3492500"/>
              <a:gd name="connsiteX17" fmla="*/ 168619 w 2467319"/>
              <a:gd name="connsiteY17" fmla="*/ 1638300 h 3492500"/>
              <a:gd name="connsiteX18" fmla="*/ 257519 w 2467319"/>
              <a:gd name="connsiteY18" fmla="*/ 1739900 h 3492500"/>
              <a:gd name="connsiteX19" fmla="*/ 282919 w 2467319"/>
              <a:gd name="connsiteY19" fmla="*/ 1803400 h 3492500"/>
              <a:gd name="connsiteX20" fmla="*/ 321019 w 2467319"/>
              <a:gd name="connsiteY20" fmla="*/ 1841500 h 3492500"/>
              <a:gd name="connsiteX21" fmla="*/ 422619 w 2467319"/>
              <a:gd name="connsiteY21" fmla="*/ 1752600 h 3492500"/>
              <a:gd name="connsiteX22" fmla="*/ 587719 w 2467319"/>
              <a:gd name="connsiteY22" fmla="*/ 1816100 h 3492500"/>
              <a:gd name="connsiteX23" fmla="*/ 778219 w 2467319"/>
              <a:gd name="connsiteY23" fmla="*/ 1905000 h 3492500"/>
              <a:gd name="connsiteX24" fmla="*/ 854419 w 2467319"/>
              <a:gd name="connsiteY24" fmla="*/ 2082800 h 3492500"/>
              <a:gd name="connsiteX25" fmla="*/ 1083019 w 2467319"/>
              <a:gd name="connsiteY25" fmla="*/ 2146300 h 3492500"/>
              <a:gd name="connsiteX26" fmla="*/ 1108419 w 2467319"/>
              <a:gd name="connsiteY26" fmla="*/ 2171700 h 3492500"/>
              <a:gd name="connsiteX27" fmla="*/ 1121119 w 2467319"/>
              <a:gd name="connsiteY27" fmla="*/ 2286000 h 3492500"/>
              <a:gd name="connsiteX28" fmla="*/ 1019519 w 2467319"/>
              <a:gd name="connsiteY28" fmla="*/ 2540000 h 3492500"/>
              <a:gd name="connsiteX29" fmla="*/ 968719 w 2467319"/>
              <a:gd name="connsiteY29" fmla="*/ 2578100 h 3492500"/>
              <a:gd name="connsiteX30" fmla="*/ 816319 w 2467319"/>
              <a:gd name="connsiteY30" fmla="*/ 2755900 h 3492500"/>
              <a:gd name="connsiteX31" fmla="*/ 727419 w 2467319"/>
              <a:gd name="connsiteY31" fmla="*/ 2819400 h 3492500"/>
              <a:gd name="connsiteX32" fmla="*/ 651219 w 2467319"/>
              <a:gd name="connsiteY32" fmla="*/ 3048000 h 3492500"/>
              <a:gd name="connsiteX33" fmla="*/ 536919 w 2467319"/>
              <a:gd name="connsiteY33" fmla="*/ 3251200 h 3492500"/>
              <a:gd name="connsiteX34" fmla="*/ 511519 w 2467319"/>
              <a:gd name="connsiteY34" fmla="*/ 3403600 h 3492500"/>
              <a:gd name="connsiteX35" fmla="*/ 511519 w 2467319"/>
              <a:gd name="connsiteY35" fmla="*/ 3492500 h 3492500"/>
              <a:gd name="connsiteX36" fmla="*/ 2124419 w 2467319"/>
              <a:gd name="connsiteY36" fmla="*/ 3429000 h 3492500"/>
              <a:gd name="connsiteX37" fmla="*/ 2111719 w 2467319"/>
              <a:gd name="connsiteY37" fmla="*/ 2794000 h 3492500"/>
              <a:gd name="connsiteX38" fmla="*/ 2048219 w 2467319"/>
              <a:gd name="connsiteY38" fmla="*/ 2743200 h 3492500"/>
              <a:gd name="connsiteX39" fmla="*/ 1984719 w 2467319"/>
              <a:gd name="connsiteY39" fmla="*/ 2552700 h 3492500"/>
              <a:gd name="connsiteX40" fmla="*/ 1959319 w 2467319"/>
              <a:gd name="connsiteY40" fmla="*/ 2349500 h 3492500"/>
              <a:gd name="connsiteX41" fmla="*/ 1997419 w 2467319"/>
              <a:gd name="connsiteY41" fmla="*/ 2260600 h 3492500"/>
              <a:gd name="connsiteX42" fmla="*/ 1959319 w 2467319"/>
              <a:gd name="connsiteY42" fmla="*/ 2120900 h 3492500"/>
              <a:gd name="connsiteX43" fmla="*/ 1959319 w 2467319"/>
              <a:gd name="connsiteY43" fmla="*/ 2120900 h 3492500"/>
              <a:gd name="connsiteX44" fmla="*/ 1946619 w 2467319"/>
              <a:gd name="connsiteY44" fmla="*/ 1905000 h 3492500"/>
              <a:gd name="connsiteX45" fmla="*/ 1794219 w 2467319"/>
              <a:gd name="connsiteY45" fmla="*/ 1917700 h 3492500"/>
              <a:gd name="connsiteX46" fmla="*/ 1641819 w 2467319"/>
              <a:gd name="connsiteY46" fmla="*/ 1930400 h 3492500"/>
              <a:gd name="connsiteX47" fmla="*/ 1476719 w 2467319"/>
              <a:gd name="connsiteY47" fmla="*/ 1816100 h 3492500"/>
              <a:gd name="connsiteX48" fmla="*/ 1464019 w 2467319"/>
              <a:gd name="connsiteY48" fmla="*/ 1587500 h 3492500"/>
              <a:gd name="connsiteX49" fmla="*/ 1552919 w 2467319"/>
              <a:gd name="connsiteY49" fmla="*/ 1333500 h 3492500"/>
              <a:gd name="connsiteX50" fmla="*/ 1654519 w 2467319"/>
              <a:gd name="connsiteY50" fmla="*/ 1206500 h 3492500"/>
              <a:gd name="connsiteX51" fmla="*/ 1832319 w 2467319"/>
              <a:gd name="connsiteY51" fmla="*/ 1193800 h 3492500"/>
              <a:gd name="connsiteX52" fmla="*/ 1959319 w 2467319"/>
              <a:gd name="connsiteY52" fmla="*/ 1231900 h 3492500"/>
              <a:gd name="connsiteX53" fmla="*/ 2073619 w 2467319"/>
              <a:gd name="connsiteY53" fmla="*/ 1282700 h 3492500"/>
              <a:gd name="connsiteX54" fmla="*/ 2149819 w 2467319"/>
              <a:gd name="connsiteY54" fmla="*/ 1244600 h 3492500"/>
              <a:gd name="connsiteX55" fmla="*/ 2213319 w 2467319"/>
              <a:gd name="connsiteY55" fmla="*/ 1308100 h 3492500"/>
              <a:gd name="connsiteX56" fmla="*/ 2340319 w 2467319"/>
              <a:gd name="connsiteY56" fmla="*/ 1308100 h 3492500"/>
              <a:gd name="connsiteX57" fmla="*/ 2378419 w 2467319"/>
              <a:gd name="connsiteY57" fmla="*/ 1231900 h 3492500"/>
              <a:gd name="connsiteX58" fmla="*/ 2264119 w 2467319"/>
              <a:gd name="connsiteY58" fmla="*/ 1168400 h 3492500"/>
              <a:gd name="connsiteX59" fmla="*/ 2264119 w 2467319"/>
              <a:gd name="connsiteY59" fmla="*/ 1054100 h 3492500"/>
              <a:gd name="connsiteX60" fmla="*/ 2467319 w 2467319"/>
              <a:gd name="connsiteY60" fmla="*/ 1028700 h 3492500"/>
              <a:gd name="connsiteX61" fmla="*/ 2467319 w 2467319"/>
              <a:gd name="connsiteY61" fmla="*/ 1028700 h 3492500"/>
              <a:gd name="connsiteX62" fmla="*/ 2378419 w 2467319"/>
              <a:gd name="connsiteY62" fmla="*/ 927100 h 3492500"/>
              <a:gd name="connsiteX63" fmla="*/ 2302219 w 2467319"/>
              <a:gd name="connsiteY63" fmla="*/ 977900 h 3492500"/>
              <a:gd name="connsiteX64" fmla="*/ 2200619 w 2467319"/>
              <a:gd name="connsiteY64" fmla="*/ 1079500 h 3492500"/>
              <a:gd name="connsiteX65" fmla="*/ 2187919 w 2467319"/>
              <a:gd name="connsiteY65" fmla="*/ 1155700 h 3492500"/>
              <a:gd name="connsiteX66" fmla="*/ 2187919 w 2467319"/>
              <a:gd name="connsiteY66" fmla="*/ 1155700 h 3492500"/>
              <a:gd name="connsiteX67" fmla="*/ 2111719 w 2467319"/>
              <a:gd name="connsiteY67" fmla="*/ 1016000 h 3492500"/>
              <a:gd name="connsiteX68" fmla="*/ 1984719 w 2467319"/>
              <a:gd name="connsiteY68" fmla="*/ 990600 h 3492500"/>
              <a:gd name="connsiteX69" fmla="*/ 2086319 w 2467319"/>
              <a:gd name="connsiteY69" fmla="*/ 1104900 h 3492500"/>
              <a:gd name="connsiteX70" fmla="*/ 2048219 w 2467319"/>
              <a:gd name="connsiteY70" fmla="*/ 1193800 h 3492500"/>
              <a:gd name="connsiteX71" fmla="*/ 2010119 w 2467319"/>
              <a:gd name="connsiteY71" fmla="*/ 1104900 h 3492500"/>
              <a:gd name="connsiteX72" fmla="*/ 1997419 w 2467319"/>
              <a:gd name="connsiteY72" fmla="*/ 1028700 h 3492500"/>
              <a:gd name="connsiteX73" fmla="*/ 1895819 w 2467319"/>
              <a:gd name="connsiteY73" fmla="*/ 1016000 h 3492500"/>
              <a:gd name="connsiteX74" fmla="*/ 1794219 w 2467319"/>
              <a:gd name="connsiteY74" fmla="*/ 1066800 h 3492500"/>
              <a:gd name="connsiteX75" fmla="*/ 1730719 w 2467319"/>
              <a:gd name="connsiteY75" fmla="*/ 1181100 h 3492500"/>
              <a:gd name="connsiteX76" fmla="*/ 1629119 w 2467319"/>
              <a:gd name="connsiteY76" fmla="*/ 1143000 h 3492500"/>
              <a:gd name="connsiteX77" fmla="*/ 1591019 w 2467319"/>
              <a:gd name="connsiteY77" fmla="*/ 1054100 h 3492500"/>
              <a:gd name="connsiteX78" fmla="*/ 1730719 w 2467319"/>
              <a:gd name="connsiteY78" fmla="*/ 990600 h 3492500"/>
              <a:gd name="connsiteX79" fmla="*/ 1756119 w 2467319"/>
              <a:gd name="connsiteY79" fmla="*/ 901700 h 3492500"/>
              <a:gd name="connsiteX80" fmla="*/ 1768819 w 2467319"/>
              <a:gd name="connsiteY80" fmla="*/ 800100 h 3492500"/>
              <a:gd name="connsiteX81" fmla="*/ 1883119 w 2467319"/>
              <a:gd name="connsiteY81" fmla="*/ 673100 h 3492500"/>
              <a:gd name="connsiteX82" fmla="*/ 1946619 w 2467319"/>
              <a:gd name="connsiteY82" fmla="*/ 635000 h 3492500"/>
              <a:gd name="connsiteX83" fmla="*/ 1997419 w 2467319"/>
              <a:gd name="connsiteY83" fmla="*/ 723900 h 3492500"/>
              <a:gd name="connsiteX84" fmla="*/ 2137119 w 2467319"/>
              <a:gd name="connsiteY84" fmla="*/ 635000 h 3492500"/>
              <a:gd name="connsiteX85" fmla="*/ 2200619 w 2467319"/>
              <a:gd name="connsiteY85" fmla="*/ 546100 h 3492500"/>
              <a:gd name="connsiteX86" fmla="*/ 2175219 w 2467319"/>
              <a:gd name="connsiteY86" fmla="*/ 469900 h 3492500"/>
              <a:gd name="connsiteX87" fmla="*/ 2187919 w 2467319"/>
              <a:gd name="connsiteY87" fmla="*/ 355600 h 3492500"/>
              <a:gd name="connsiteX88" fmla="*/ 2099019 w 2467319"/>
              <a:gd name="connsiteY88" fmla="*/ 469900 h 3492500"/>
              <a:gd name="connsiteX89" fmla="*/ 2073619 w 2467319"/>
              <a:gd name="connsiteY89" fmla="*/ 584200 h 3492500"/>
              <a:gd name="connsiteX90" fmla="*/ 2048219 w 2467319"/>
              <a:gd name="connsiteY90" fmla="*/ 622300 h 3492500"/>
              <a:gd name="connsiteX91" fmla="*/ 2022819 w 2467319"/>
              <a:gd name="connsiteY91" fmla="*/ 698500 h 3492500"/>
              <a:gd name="connsiteX92" fmla="*/ 1972019 w 2467319"/>
              <a:gd name="connsiteY92" fmla="*/ 596900 h 3492500"/>
              <a:gd name="connsiteX93" fmla="*/ 1972019 w 2467319"/>
              <a:gd name="connsiteY93" fmla="*/ 596900 h 3492500"/>
              <a:gd name="connsiteX94" fmla="*/ 1870419 w 2467319"/>
              <a:gd name="connsiteY94" fmla="*/ 508000 h 3492500"/>
              <a:gd name="connsiteX95" fmla="*/ 1895819 w 2467319"/>
              <a:gd name="connsiteY95" fmla="*/ 381000 h 3492500"/>
              <a:gd name="connsiteX96" fmla="*/ 2010119 w 2467319"/>
              <a:gd name="connsiteY96" fmla="*/ 266700 h 3492500"/>
              <a:gd name="connsiteX97" fmla="*/ 2149819 w 2467319"/>
              <a:gd name="connsiteY97" fmla="*/ 203200 h 3492500"/>
              <a:gd name="connsiteX98" fmla="*/ 2289519 w 2467319"/>
              <a:gd name="connsiteY98" fmla="*/ 177800 h 3492500"/>
              <a:gd name="connsiteX99" fmla="*/ 2035519 w 2467319"/>
              <a:gd name="connsiteY99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413219 w 2467319"/>
              <a:gd name="connsiteY2" fmla="*/ 457200 h 3492500"/>
              <a:gd name="connsiteX3" fmla="*/ 1222719 w 2467319"/>
              <a:gd name="connsiteY3" fmla="*/ 266700 h 3492500"/>
              <a:gd name="connsiteX4" fmla="*/ 1032219 w 2467319"/>
              <a:gd name="connsiteY4" fmla="*/ 406400 h 3492500"/>
              <a:gd name="connsiteX5" fmla="*/ 956019 w 2467319"/>
              <a:gd name="connsiteY5" fmla="*/ 533400 h 3492500"/>
              <a:gd name="connsiteX6" fmla="*/ 613119 w 2467319"/>
              <a:gd name="connsiteY6" fmla="*/ 533400 h 3492500"/>
              <a:gd name="connsiteX7" fmla="*/ 702019 w 2467319"/>
              <a:gd name="connsiteY7" fmla="*/ 698500 h 3492500"/>
              <a:gd name="connsiteX8" fmla="*/ 765519 w 2467319"/>
              <a:gd name="connsiteY8" fmla="*/ 812800 h 3492500"/>
              <a:gd name="connsiteX9" fmla="*/ 587719 w 2467319"/>
              <a:gd name="connsiteY9" fmla="*/ 838200 h 3492500"/>
              <a:gd name="connsiteX10" fmla="*/ 575019 w 2467319"/>
              <a:gd name="connsiteY10" fmla="*/ 990600 h 3492500"/>
              <a:gd name="connsiteX11" fmla="*/ 371819 w 2467319"/>
              <a:gd name="connsiteY11" fmla="*/ 1193800 h 3492500"/>
              <a:gd name="connsiteX12" fmla="*/ 321019 w 2467319"/>
              <a:gd name="connsiteY12" fmla="*/ 1422400 h 3492500"/>
              <a:gd name="connsiteX13" fmla="*/ 282919 w 2467319"/>
              <a:gd name="connsiteY13" fmla="*/ 1422400 h 3492500"/>
              <a:gd name="connsiteX14" fmla="*/ 143219 w 2467319"/>
              <a:gd name="connsiteY14" fmla="*/ 1397000 h 3492500"/>
              <a:gd name="connsiteX15" fmla="*/ 16219 w 2467319"/>
              <a:gd name="connsiteY15" fmla="*/ 1485900 h 3492500"/>
              <a:gd name="connsiteX16" fmla="*/ 67019 w 2467319"/>
              <a:gd name="connsiteY16" fmla="*/ 1651000 h 3492500"/>
              <a:gd name="connsiteX17" fmla="*/ 194019 w 2467319"/>
              <a:gd name="connsiteY17" fmla="*/ 1524000 h 3492500"/>
              <a:gd name="connsiteX18" fmla="*/ 168619 w 2467319"/>
              <a:gd name="connsiteY18" fmla="*/ 1638300 h 3492500"/>
              <a:gd name="connsiteX19" fmla="*/ 257519 w 2467319"/>
              <a:gd name="connsiteY19" fmla="*/ 1739900 h 3492500"/>
              <a:gd name="connsiteX20" fmla="*/ 282919 w 2467319"/>
              <a:gd name="connsiteY20" fmla="*/ 1803400 h 3492500"/>
              <a:gd name="connsiteX21" fmla="*/ 321019 w 2467319"/>
              <a:gd name="connsiteY21" fmla="*/ 1841500 h 3492500"/>
              <a:gd name="connsiteX22" fmla="*/ 422619 w 2467319"/>
              <a:gd name="connsiteY22" fmla="*/ 1752600 h 3492500"/>
              <a:gd name="connsiteX23" fmla="*/ 587719 w 2467319"/>
              <a:gd name="connsiteY23" fmla="*/ 1816100 h 3492500"/>
              <a:gd name="connsiteX24" fmla="*/ 778219 w 2467319"/>
              <a:gd name="connsiteY24" fmla="*/ 1905000 h 3492500"/>
              <a:gd name="connsiteX25" fmla="*/ 854419 w 2467319"/>
              <a:gd name="connsiteY25" fmla="*/ 2082800 h 3492500"/>
              <a:gd name="connsiteX26" fmla="*/ 1083019 w 2467319"/>
              <a:gd name="connsiteY26" fmla="*/ 2146300 h 3492500"/>
              <a:gd name="connsiteX27" fmla="*/ 1108419 w 2467319"/>
              <a:gd name="connsiteY27" fmla="*/ 2171700 h 3492500"/>
              <a:gd name="connsiteX28" fmla="*/ 1121119 w 2467319"/>
              <a:gd name="connsiteY28" fmla="*/ 2286000 h 3492500"/>
              <a:gd name="connsiteX29" fmla="*/ 1019519 w 2467319"/>
              <a:gd name="connsiteY29" fmla="*/ 2540000 h 3492500"/>
              <a:gd name="connsiteX30" fmla="*/ 968719 w 2467319"/>
              <a:gd name="connsiteY30" fmla="*/ 2578100 h 3492500"/>
              <a:gd name="connsiteX31" fmla="*/ 816319 w 2467319"/>
              <a:gd name="connsiteY31" fmla="*/ 2755900 h 3492500"/>
              <a:gd name="connsiteX32" fmla="*/ 727419 w 2467319"/>
              <a:gd name="connsiteY32" fmla="*/ 2819400 h 3492500"/>
              <a:gd name="connsiteX33" fmla="*/ 651219 w 2467319"/>
              <a:gd name="connsiteY33" fmla="*/ 3048000 h 3492500"/>
              <a:gd name="connsiteX34" fmla="*/ 536919 w 2467319"/>
              <a:gd name="connsiteY34" fmla="*/ 3251200 h 3492500"/>
              <a:gd name="connsiteX35" fmla="*/ 511519 w 2467319"/>
              <a:gd name="connsiteY35" fmla="*/ 3403600 h 3492500"/>
              <a:gd name="connsiteX36" fmla="*/ 511519 w 2467319"/>
              <a:gd name="connsiteY36" fmla="*/ 3492500 h 3492500"/>
              <a:gd name="connsiteX37" fmla="*/ 2124419 w 2467319"/>
              <a:gd name="connsiteY37" fmla="*/ 3429000 h 3492500"/>
              <a:gd name="connsiteX38" fmla="*/ 2111719 w 2467319"/>
              <a:gd name="connsiteY38" fmla="*/ 2794000 h 3492500"/>
              <a:gd name="connsiteX39" fmla="*/ 2048219 w 2467319"/>
              <a:gd name="connsiteY39" fmla="*/ 2743200 h 3492500"/>
              <a:gd name="connsiteX40" fmla="*/ 1984719 w 2467319"/>
              <a:gd name="connsiteY40" fmla="*/ 2552700 h 3492500"/>
              <a:gd name="connsiteX41" fmla="*/ 1959319 w 2467319"/>
              <a:gd name="connsiteY41" fmla="*/ 2349500 h 3492500"/>
              <a:gd name="connsiteX42" fmla="*/ 1997419 w 2467319"/>
              <a:gd name="connsiteY42" fmla="*/ 2260600 h 3492500"/>
              <a:gd name="connsiteX43" fmla="*/ 1959319 w 2467319"/>
              <a:gd name="connsiteY43" fmla="*/ 2120900 h 3492500"/>
              <a:gd name="connsiteX44" fmla="*/ 1959319 w 2467319"/>
              <a:gd name="connsiteY44" fmla="*/ 2120900 h 3492500"/>
              <a:gd name="connsiteX45" fmla="*/ 1946619 w 2467319"/>
              <a:gd name="connsiteY45" fmla="*/ 1905000 h 3492500"/>
              <a:gd name="connsiteX46" fmla="*/ 1794219 w 2467319"/>
              <a:gd name="connsiteY46" fmla="*/ 1917700 h 3492500"/>
              <a:gd name="connsiteX47" fmla="*/ 1641819 w 2467319"/>
              <a:gd name="connsiteY47" fmla="*/ 1930400 h 3492500"/>
              <a:gd name="connsiteX48" fmla="*/ 1476719 w 2467319"/>
              <a:gd name="connsiteY48" fmla="*/ 1816100 h 3492500"/>
              <a:gd name="connsiteX49" fmla="*/ 1464019 w 2467319"/>
              <a:gd name="connsiteY49" fmla="*/ 1587500 h 3492500"/>
              <a:gd name="connsiteX50" fmla="*/ 1552919 w 2467319"/>
              <a:gd name="connsiteY50" fmla="*/ 1333500 h 3492500"/>
              <a:gd name="connsiteX51" fmla="*/ 1654519 w 2467319"/>
              <a:gd name="connsiteY51" fmla="*/ 1206500 h 3492500"/>
              <a:gd name="connsiteX52" fmla="*/ 1832319 w 2467319"/>
              <a:gd name="connsiteY52" fmla="*/ 1193800 h 3492500"/>
              <a:gd name="connsiteX53" fmla="*/ 1959319 w 2467319"/>
              <a:gd name="connsiteY53" fmla="*/ 1231900 h 3492500"/>
              <a:gd name="connsiteX54" fmla="*/ 2073619 w 2467319"/>
              <a:gd name="connsiteY54" fmla="*/ 1282700 h 3492500"/>
              <a:gd name="connsiteX55" fmla="*/ 2149819 w 2467319"/>
              <a:gd name="connsiteY55" fmla="*/ 1244600 h 3492500"/>
              <a:gd name="connsiteX56" fmla="*/ 2213319 w 2467319"/>
              <a:gd name="connsiteY56" fmla="*/ 1308100 h 3492500"/>
              <a:gd name="connsiteX57" fmla="*/ 2340319 w 2467319"/>
              <a:gd name="connsiteY57" fmla="*/ 1308100 h 3492500"/>
              <a:gd name="connsiteX58" fmla="*/ 2378419 w 2467319"/>
              <a:gd name="connsiteY58" fmla="*/ 1231900 h 3492500"/>
              <a:gd name="connsiteX59" fmla="*/ 2264119 w 2467319"/>
              <a:gd name="connsiteY59" fmla="*/ 1168400 h 3492500"/>
              <a:gd name="connsiteX60" fmla="*/ 2264119 w 2467319"/>
              <a:gd name="connsiteY60" fmla="*/ 1054100 h 3492500"/>
              <a:gd name="connsiteX61" fmla="*/ 2467319 w 2467319"/>
              <a:gd name="connsiteY61" fmla="*/ 1028700 h 3492500"/>
              <a:gd name="connsiteX62" fmla="*/ 2467319 w 2467319"/>
              <a:gd name="connsiteY62" fmla="*/ 1028700 h 3492500"/>
              <a:gd name="connsiteX63" fmla="*/ 2378419 w 2467319"/>
              <a:gd name="connsiteY63" fmla="*/ 927100 h 3492500"/>
              <a:gd name="connsiteX64" fmla="*/ 2302219 w 2467319"/>
              <a:gd name="connsiteY64" fmla="*/ 977900 h 3492500"/>
              <a:gd name="connsiteX65" fmla="*/ 2200619 w 2467319"/>
              <a:gd name="connsiteY65" fmla="*/ 1079500 h 3492500"/>
              <a:gd name="connsiteX66" fmla="*/ 2187919 w 2467319"/>
              <a:gd name="connsiteY66" fmla="*/ 1155700 h 3492500"/>
              <a:gd name="connsiteX67" fmla="*/ 2187919 w 2467319"/>
              <a:gd name="connsiteY67" fmla="*/ 1155700 h 3492500"/>
              <a:gd name="connsiteX68" fmla="*/ 2111719 w 2467319"/>
              <a:gd name="connsiteY68" fmla="*/ 1016000 h 3492500"/>
              <a:gd name="connsiteX69" fmla="*/ 1984719 w 2467319"/>
              <a:gd name="connsiteY69" fmla="*/ 990600 h 3492500"/>
              <a:gd name="connsiteX70" fmla="*/ 2086319 w 2467319"/>
              <a:gd name="connsiteY70" fmla="*/ 1104900 h 3492500"/>
              <a:gd name="connsiteX71" fmla="*/ 2048219 w 2467319"/>
              <a:gd name="connsiteY71" fmla="*/ 1193800 h 3492500"/>
              <a:gd name="connsiteX72" fmla="*/ 2010119 w 2467319"/>
              <a:gd name="connsiteY72" fmla="*/ 1104900 h 3492500"/>
              <a:gd name="connsiteX73" fmla="*/ 1997419 w 2467319"/>
              <a:gd name="connsiteY73" fmla="*/ 1028700 h 3492500"/>
              <a:gd name="connsiteX74" fmla="*/ 1895819 w 2467319"/>
              <a:gd name="connsiteY74" fmla="*/ 1016000 h 3492500"/>
              <a:gd name="connsiteX75" fmla="*/ 1794219 w 2467319"/>
              <a:gd name="connsiteY75" fmla="*/ 1066800 h 3492500"/>
              <a:gd name="connsiteX76" fmla="*/ 1730719 w 2467319"/>
              <a:gd name="connsiteY76" fmla="*/ 1181100 h 3492500"/>
              <a:gd name="connsiteX77" fmla="*/ 1629119 w 2467319"/>
              <a:gd name="connsiteY77" fmla="*/ 1143000 h 3492500"/>
              <a:gd name="connsiteX78" fmla="*/ 1591019 w 2467319"/>
              <a:gd name="connsiteY78" fmla="*/ 1054100 h 3492500"/>
              <a:gd name="connsiteX79" fmla="*/ 1730719 w 2467319"/>
              <a:gd name="connsiteY79" fmla="*/ 990600 h 3492500"/>
              <a:gd name="connsiteX80" fmla="*/ 1756119 w 2467319"/>
              <a:gd name="connsiteY80" fmla="*/ 901700 h 3492500"/>
              <a:gd name="connsiteX81" fmla="*/ 1768819 w 2467319"/>
              <a:gd name="connsiteY81" fmla="*/ 800100 h 3492500"/>
              <a:gd name="connsiteX82" fmla="*/ 1883119 w 2467319"/>
              <a:gd name="connsiteY82" fmla="*/ 673100 h 3492500"/>
              <a:gd name="connsiteX83" fmla="*/ 1946619 w 2467319"/>
              <a:gd name="connsiteY83" fmla="*/ 635000 h 3492500"/>
              <a:gd name="connsiteX84" fmla="*/ 1997419 w 2467319"/>
              <a:gd name="connsiteY84" fmla="*/ 723900 h 3492500"/>
              <a:gd name="connsiteX85" fmla="*/ 2137119 w 2467319"/>
              <a:gd name="connsiteY85" fmla="*/ 635000 h 3492500"/>
              <a:gd name="connsiteX86" fmla="*/ 2200619 w 2467319"/>
              <a:gd name="connsiteY86" fmla="*/ 546100 h 3492500"/>
              <a:gd name="connsiteX87" fmla="*/ 2175219 w 2467319"/>
              <a:gd name="connsiteY87" fmla="*/ 469900 h 3492500"/>
              <a:gd name="connsiteX88" fmla="*/ 2187919 w 2467319"/>
              <a:gd name="connsiteY88" fmla="*/ 355600 h 3492500"/>
              <a:gd name="connsiteX89" fmla="*/ 2099019 w 2467319"/>
              <a:gd name="connsiteY89" fmla="*/ 469900 h 3492500"/>
              <a:gd name="connsiteX90" fmla="*/ 2073619 w 2467319"/>
              <a:gd name="connsiteY90" fmla="*/ 584200 h 3492500"/>
              <a:gd name="connsiteX91" fmla="*/ 2048219 w 2467319"/>
              <a:gd name="connsiteY91" fmla="*/ 622300 h 3492500"/>
              <a:gd name="connsiteX92" fmla="*/ 2022819 w 2467319"/>
              <a:gd name="connsiteY92" fmla="*/ 698500 h 3492500"/>
              <a:gd name="connsiteX93" fmla="*/ 1972019 w 2467319"/>
              <a:gd name="connsiteY93" fmla="*/ 596900 h 3492500"/>
              <a:gd name="connsiteX94" fmla="*/ 1972019 w 2467319"/>
              <a:gd name="connsiteY94" fmla="*/ 596900 h 3492500"/>
              <a:gd name="connsiteX95" fmla="*/ 1870419 w 2467319"/>
              <a:gd name="connsiteY95" fmla="*/ 508000 h 3492500"/>
              <a:gd name="connsiteX96" fmla="*/ 1895819 w 2467319"/>
              <a:gd name="connsiteY96" fmla="*/ 381000 h 3492500"/>
              <a:gd name="connsiteX97" fmla="*/ 2010119 w 2467319"/>
              <a:gd name="connsiteY97" fmla="*/ 266700 h 3492500"/>
              <a:gd name="connsiteX98" fmla="*/ 2149819 w 2467319"/>
              <a:gd name="connsiteY98" fmla="*/ 203200 h 3492500"/>
              <a:gd name="connsiteX99" fmla="*/ 2289519 w 2467319"/>
              <a:gd name="connsiteY99" fmla="*/ 177800 h 3492500"/>
              <a:gd name="connsiteX100" fmla="*/ 2035519 w 2467319"/>
              <a:gd name="connsiteY100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10119 w 2467319"/>
              <a:gd name="connsiteY98" fmla="*/ 266700 h 3492500"/>
              <a:gd name="connsiteX99" fmla="*/ 2149819 w 2467319"/>
              <a:gd name="connsiteY99" fmla="*/ 203200 h 3492500"/>
              <a:gd name="connsiteX100" fmla="*/ 2289519 w 2467319"/>
              <a:gd name="connsiteY100" fmla="*/ 177800 h 3492500"/>
              <a:gd name="connsiteX101" fmla="*/ 2035519 w 2467319"/>
              <a:gd name="connsiteY101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10119 w 2467319"/>
              <a:gd name="connsiteY98" fmla="*/ 266700 h 3492500"/>
              <a:gd name="connsiteX99" fmla="*/ 2149819 w 2467319"/>
              <a:gd name="connsiteY99" fmla="*/ 203200 h 3492500"/>
              <a:gd name="connsiteX100" fmla="*/ 2289519 w 2467319"/>
              <a:gd name="connsiteY100" fmla="*/ 177800 h 3492500"/>
              <a:gd name="connsiteX101" fmla="*/ 2035519 w 2467319"/>
              <a:gd name="connsiteY101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10119 w 2467319"/>
              <a:gd name="connsiteY98" fmla="*/ 266700 h 3492500"/>
              <a:gd name="connsiteX99" fmla="*/ 2010119 w 2467319"/>
              <a:gd name="connsiteY99" fmla="*/ 254000 h 3492500"/>
              <a:gd name="connsiteX100" fmla="*/ 2149819 w 2467319"/>
              <a:gd name="connsiteY100" fmla="*/ 203200 h 3492500"/>
              <a:gd name="connsiteX101" fmla="*/ 2289519 w 2467319"/>
              <a:gd name="connsiteY101" fmla="*/ 177800 h 3492500"/>
              <a:gd name="connsiteX102" fmla="*/ 2035519 w 2467319"/>
              <a:gd name="connsiteY102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1883119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149819 w 2467319"/>
              <a:gd name="connsiteY101" fmla="*/ 203200 h 3492500"/>
              <a:gd name="connsiteX102" fmla="*/ 2289519 w 2467319"/>
              <a:gd name="connsiteY102" fmla="*/ 177800 h 3492500"/>
              <a:gd name="connsiteX103" fmla="*/ 2035519 w 2467319"/>
              <a:gd name="connsiteY103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1883119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967225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25538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967225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4641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4641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57974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57974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06919 w 2467319"/>
              <a:gd name="connsiteY84" fmla="*/ 717550 h 3492500"/>
              <a:gd name="connsiteX85" fmla="*/ 1883119 w 2467319"/>
              <a:gd name="connsiteY85" fmla="*/ 673100 h 3492500"/>
              <a:gd name="connsiteX86" fmla="*/ 1946619 w 2467319"/>
              <a:gd name="connsiteY86" fmla="*/ 635000 h 3492500"/>
              <a:gd name="connsiteX87" fmla="*/ 1997419 w 2467319"/>
              <a:gd name="connsiteY87" fmla="*/ 723900 h 3492500"/>
              <a:gd name="connsiteX88" fmla="*/ 2137119 w 2467319"/>
              <a:gd name="connsiteY88" fmla="*/ 635000 h 3492500"/>
              <a:gd name="connsiteX89" fmla="*/ 2200619 w 2467319"/>
              <a:gd name="connsiteY89" fmla="*/ 546100 h 3492500"/>
              <a:gd name="connsiteX90" fmla="*/ 2175219 w 2467319"/>
              <a:gd name="connsiteY90" fmla="*/ 469900 h 3492500"/>
              <a:gd name="connsiteX91" fmla="*/ 2187919 w 2467319"/>
              <a:gd name="connsiteY91" fmla="*/ 355600 h 3492500"/>
              <a:gd name="connsiteX92" fmla="*/ 2099019 w 2467319"/>
              <a:gd name="connsiteY92" fmla="*/ 469900 h 3492500"/>
              <a:gd name="connsiteX93" fmla="*/ 2073619 w 2467319"/>
              <a:gd name="connsiteY93" fmla="*/ 584200 h 3492500"/>
              <a:gd name="connsiteX94" fmla="*/ 2048219 w 2467319"/>
              <a:gd name="connsiteY94" fmla="*/ 622300 h 3492500"/>
              <a:gd name="connsiteX95" fmla="*/ 2022819 w 2467319"/>
              <a:gd name="connsiteY95" fmla="*/ 698500 h 3492500"/>
              <a:gd name="connsiteX96" fmla="*/ 1972019 w 2467319"/>
              <a:gd name="connsiteY96" fmla="*/ 596900 h 3492500"/>
              <a:gd name="connsiteX97" fmla="*/ 1972019 w 2467319"/>
              <a:gd name="connsiteY97" fmla="*/ 596900 h 3492500"/>
              <a:gd name="connsiteX98" fmla="*/ 1870419 w 2467319"/>
              <a:gd name="connsiteY98" fmla="*/ 508000 h 3492500"/>
              <a:gd name="connsiteX99" fmla="*/ 1967225 w 2467319"/>
              <a:gd name="connsiteY99" fmla="*/ 381000 h 3492500"/>
              <a:gd name="connsiteX100" fmla="*/ 2025963 w 2467319"/>
              <a:gd name="connsiteY100" fmla="*/ 355600 h 3492500"/>
              <a:gd name="connsiteX101" fmla="*/ 2010119 w 2467319"/>
              <a:gd name="connsiteY101" fmla="*/ 266700 h 3492500"/>
              <a:gd name="connsiteX102" fmla="*/ 2010119 w 2467319"/>
              <a:gd name="connsiteY102" fmla="*/ 254000 h 3492500"/>
              <a:gd name="connsiteX103" fmla="*/ 2016469 w 2467319"/>
              <a:gd name="connsiteY103" fmla="*/ 247650 h 3492500"/>
              <a:gd name="connsiteX104" fmla="*/ 2149819 w 2467319"/>
              <a:gd name="connsiteY104" fmla="*/ 203200 h 3492500"/>
              <a:gd name="connsiteX105" fmla="*/ 2289519 w 2467319"/>
              <a:gd name="connsiteY105" fmla="*/ 177800 h 3492500"/>
              <a:gd name="connsiteX106" fmla="*/ 2035519 w 2467319"/>
              <a:gd name="connsiteY106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57974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06919 w 2467319"/>
              <a:gd name="connsiteY84" fmla="*/ 717550 h 3492500"/>
              <a:gd name="connsiteX85" fmla="*/ 1883119 w 2467319"/>
              <a:gd name="connsiteY85" fmla="*/ 673100 h 3492500"/>
              <a:gd name="connsiteX86" fmla="*/ 1946619 w 2467319"/>
              <a:gd name="connsiteY86" fmla="*/ 635000 h 3492500"/>
              <a:gd name="connsiteX87" fmla="*/ 1997419 w 2467319"/>
              <a:gd name="connsiteY87" fmla="*/ 723900 h 3492500"/>
              <a:gd name="connsiteX88" fmla="*/ 2137119 w 2467319"/>
              <a:gd name="connsiteY88" fmla="*/ 635000 h 3492500"/>
              <a:gd name="connsiteX89" fmla="*/ 2200619 w 2467319"/>
              <a:gd name="connsiteY89" fmla="*/ 546100 h 3492500"/>
              <a:gd name="connsiteX90" fmla="*/ 2175219 w 2467319"/>
              <a:gd name="connsiteY90" fmla="*/ 469900 h 3492500"/>
              <a:gd name="connsiteX91" fmla="*/ 2187919 w 2467319"/>
              <a:gd name="connsiteY91" fmla="*/ 355600 h 3492500"/>
              <a:gd name="connsiteX92" fmla="*/ 2099019 w 2467319"/>
              <a:gd name="connsiteY92" fmla="*/ 469900 h 3492500"/>
              <a:gd name="connsiteX93" fmla="*/ 2073619 w 2467319"/>
              <a:gd name="connsiteY93" fmla="*/ 584200 h 3492500"/>
              <a:gd name="connsiteX94" fmla="*/ 2048219 w 2467319"/>
              <a:gd name="connsiteY94" fmla="*/ 622300 h 3492500"/>
              <a:gd name="connsiteX95" fmla="*/ 2022819 w 2467319"/>
              <a:gd name="connsiteY95" fmla="*/ 698500 h 3492500"/>
              <a:gd name="connsiteX96" fmla="*/ 1972019 w 2467319"/>
              <a:gd name="connsiteY96" fmla="*/ 596900 h 3492500"/>
              <a:gd name="connsiteX97" fmla="*/ 1972019 w 2467319"/>
              <a:gd name="connsiteY97" fmla="*/ 596900 h 3492500"/>
              <a:gd name="connsiteX98" fmla="*/ 1870419 w 2467319"/>
              <a:gd name="connsiteY98" fmla="*/ 508000 h 3492500"/>
              <a:gd name="connsiteX99" fmla="*/ 1967225 w 2467319"/>
              <a:gd name="connsiteY99" fmla="*/ 381000 h 3492500"/>
              <a:gd name="connsiteX100" fmla="*/ 2025963 w 2467319"/>
              <a:gd name="connsiteY100" fmla="*/ 355600 h 3492500"/>
              <a:gd name="connsiteX101" fmla="*/ 2010119 w 2467319"/>
              <a:gd name="connsiteY101" fmla="*/ 266700 h 3492500"/>
              <a:gd name="connsiteX102" fmla="*/ 2010119 w 2467319"/>
              <a:gd name="connsiteY102" fmla="*/ 254000 h 3492500"/>
              <a:gd name="connsiteX103" fmla="*/ 2016469 w 2467319"/>
              <a:gd name="connsiteY103" fmla="*/ 247650 h 3492500"/>
              <a:gd name="connsiteX104" fmla="*/ 2149819 w 2467319"/>
              <a:gd name="connsiteY104" fmla="*/ 203200 h 3492500"/>
              <a:gd name="connsiteX105" fmla="*/ 2289519 w 2467319"/>
              <a:gd name="connsiteY105" fmla="*/ 177800 h 3492500"/>
              <a:gd name="connsiteX106" fmla="*/ 2035519 w 2467319"/>
              <a:gd name="connsiteY106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57974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06919 w 2467319"/>
              <a:gd name="connsiteY84" fmla="*/ 717550 h 3492500"/>
              <a:gd name="connsiteX85" fmla="*/ 1883119 w 2467319"/>
              <a:gd name="connsiteY85" fmla="*/ 673100 h 3492500"/>
              <a:gd name="connsiteX86" fmla="*/ 1946619 w 2467319"/>
              <a:gd name="connsiteY86" fmla="*/ 635000 h 3492500"/>
              <a:gd name="connsiteX87" fmla="*/ 1997419 w 2467319"/>
              <a:gd name="connsiteY87" fmla="*/ 723900 h 3492500"/>
              <a:gd name="connsiteX88" fmla="*/ 2137119 w 2467319"/>
              <a:gd name="connsiteY88" fmla="*/ 635000 h 3492500"/>
              <a:gd name="connsiteX89" fmla="*/ 2200619 w 2467319"/>
              <a:gd name="connsiteY89" fmla="*/ 546100 h 3492500"/>
              <a:gd name="connsiteX90" fmla="*/ 2175219 w 2467319"/>
              <a:gd name="connsiteY90" fmla="*/ 469900 h 3492500"/>
              <a:gd name="connsiteX91" fmla="*/ 2187919 w 2467319"/>
              <a:gd name="connsiteY91" fmla="*/ 355600 h 3492500"/>
              <a:gd name="connsiteX92" fmla="*/ 2099019 w 2467319"/>
              <a:gd name="connsiteY92" fmla="*/ 469900 h 3492500"/>
              <a:gd name="connsiteX93" fmla="*/ 2073619 w 2467319"/>
              <a:gd name="connsiteY93" fmla="*/ 584200 h 3492500"/>
              <a:gd name="connsiteX94" fmla="*/ 2048219 w 2467319"/>
              <a:gd name="connsiteY94" fmla="*/ 622300 h 3492500"/>
              <a:gd name="connsiteX95" fmla="*/ 2022819 w 2467319"/>
              <a:gd name="connsiteY95" fmla="*/ 698500 h 3492500"/>
              <a:gd name="connsiteX96" fmla="*/ 1972019 w 2467319"/>
              <a:gd name="connsiteY96" fmla="*/ 596900 h 3492500"/>
              <a:gd name="connsiteX97" fmla="*/ 1972019 w 2467319"/>
              <a:gd name="connsiteY97" fmla="*/ 596900 h 3492500"/>
              <a:gd name="connsiteX98" fmla="*/ 1870419 w 2467319"/>
              <a:gd name="connsiteY98" fmla="*/ 508000 h 3492500"/>
              <a:gd name="connsiteX99" fmla="*/ 1967225 w 2467319"/>
              <a:gd name="connsiteY99" fmla="*/ 381000 h 3492500"/>
              <a:gd name="connsiteX100" fmla="*/ 2025963 w 2467319"/>
              <a:gd name="connsiteY100" fmla="*/ 355600 h 3492500"/>
              <a:gd name="connsiteX101" fmla="*/ 2010119 w 2467319"/>
              <a:gd name="connsiteY101" fmla="*/ 266700 h 3492500"/>
              <a:gd name="connsiteX102" fmla="*/ 2010119 w 2467319"/>
              <a:gd name="connsiteY102" fmla="*/ 254000 h 3492500"/>
              <a:gd name="connsiteX103" fmla="*/ 2016469 w 2467319"/>
              <a:gd name="connsiteY103" fmla="*/ 247650 h 3492500"/>
              <a:gd name="connsiteX104" fmla="*/ 2149819 w 2467319"/>
              <a:gd name="connsiteY104" fmla="*/ 203200 h 3492500"/>
              <a:gd name="connsiteX105" fmla="*/ 2289519 w 2467319"/>
              <a:gd name="connsiteY105" fmla="*/ 177800 h 3492500"/>
              <a:gd name="connsiteX106" fmla="*/ 2035519 w 2467319"/>
              <a:gd name="connsiteY106" fmla="*/ 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467319" h="3492500">
                <a:moveTo>
                  <a:pt x="2035519" y="0"/>
                </a:moveTo>
                <a:cubicBezTo>
                  <a:pt x="1927569" y="25400"/>
                  <a:pt x="1745535" y="254000"/>
                  <a:pt x="1641819" y="330200"/>
                </a:cubicBezTo>
                <a:cubicBezTo>
                  <a:pt x="1574086" y="389467"/>
                  <a:pt x="1706901" y="210613"/>
                  <a:pt x="1629119" y="355600"/>
                </a:cubicBezTo>
                <a:cubicBezTo>
                  <a:pt x="1591019" y="376767"/>
                  <a:pt x="1480952" y="472017"/>
                  <a:pt x="1413219" y="457200"/>
                </a:cubicBezTo>
                <a:lnTo>
                  <a:pt x="1222719" y="266700"/>
                </a:lnTo>
                <a:lnTo>
                  <a:pt x="1032219" y="406400"/>
                </a:lnTo>
                <a:lnTo>
                  <a:pt x="956019" y="533400"/>
                </a:lnTo>
                <a:lnTo>
                  <a:pt x="613119" y="533400"/>
                </a:lnTo>
                <a:lnTo>
                  <a:pt x="702019" y="698500"/>
                </a:lnTo>
                <a:cubicBezTo>
                  <a:pt x="767763" y="803690"/>
                  <a:pt x="765519" y="760163"/>
                  <a:pt x="765519" y="812800"/>
                </a:cubicBezTo>
                <a:cubicBezTo>
                  <a:pt x="596235" y="838844"/>
                  <a:pt x="656100" y="838200"/>
                  <a:pt x="587719" y="838200"/>
                </a:cubicBezTo>
                <a:lnTo>
                  <a:pt x="575019" y="990600"/>
                </a:lnTo>
                <a:cubicBezTo>
                  <a:pt x="365447" y="1173975"/>
                  <a:pt x="371819" y="1078398"/>
                  <a:pt x="371819" y="1193800"/>
                </a:cubicBezTo>
                <a:cubicBezTo>
                  <a:pt x="333719" y="1242483"/>
                  <a:pt x="283416" y="1244600"/>
                  <a:pt x="274949" y="1282700"/>
                </a:cubicBezTo>
                <a:cubicBezTo>
                  <a:pt x="214098" y="1347786"/>
                  <a:pt x="331602" y="1399117"/>
                  <a:pt x="321019" y="1422400"/>
                </a:cubicBezTo>
                <a:lnTo>
                  <a:pt x="282919" y="1422400"/>
                </a:lnTo>
                <a:lnTo>
                  <a:pt x="143219" y="1325538"/>
                </a:lnTo>
                <a:cubicBezTo>
                  <a:pt x="0" y="1368504"/>
                  <a:pt x="16219" y="1390903"/>
                  <a:pt x="16219" y="1485900"/>
                </a:cubicBezTo>
                <a:lnTo>
                  <a:pt x="67019" y="1651000"/>
                </a:lnTo>
                <a:cubicBezTo>
                  <a:pt x="151931" y="1509480"/>
                  <a:pt x="93850" y="1524000"/>
                  <a:pt x="194019" y="1524000"/>
                </a:cubicBezTo>
                <a:lnTo>
                  <a:pt x="168619" y="1638300"/>
                </a:lnTo>
                <a:lnTo>
                  <a:pt x="257519" y="1739900"/>
                </a:lnTo>
                <a:lnTo>
                  <a:pt x="282919" y="1803400"/>
                </a:lnTo>
                <a:lnTo>
                  <a:pt x="321019" y="1841500"/>
                </a:lnTo>
                <a:lnTo>
                  <a:pt x="422619" y="1752600"/>
                </a:lnTo>
                <a:lnTo>
                  <a:pt x="587719" y="1816100"/>
                </a:lnTo>
                <a:lnTo>
                  <a:pt x="778219" y="1905000"/>
                </a:lnTo>
                <a:lnTo>
                  <a:pt x="854419" y="2082800"/>
                </a:lnTo>
                <a:cubicBezTo>
                  <a:pt x="1056105" y="2097206"/>
                  <a:pt x="990204" y="2053485"/>
                  <a:pt x="1083019" y="2146300"/>
                </a:cubicBezTo>
                <a:lnTo>
                  <a:pt x="1108419" y="2171700"/>
                </a:lnTo>
                <a:cubicBezTo>
                  <a:pt x="1123207" y="2260427"/>
                  <a:pt x="1121119" y="2222150"/>
                  <a:pt x="1121119" y="2286000"/>
                </a:cubicBezTo>
                <a:cubicBezTo>
                  <a:pt x="1016080" y="2522337"/>
                  <a:pt x="1019519" y="2431213"/>
                  <a:pt x="1019519" y="2540000"/>
                </a:cubicBezTo>
                <a:lnTo>
                  <a:pt x="968719" y="2578100"/>
                </a:lnTo>
                <a:cubicBezTo>
                  <a:pt x="822623" y="2737478"/>
                  <a:pt x="859838" y="2668862"/>
                  <a:pt x="816319" y="2755900"/>
                </a:cubicBezTo>
                <a:lnTo>
                  <a:pt x="727419" y="2819400"/>
                </a:lnTo>
                <a:cubicBezTo>
                  <a:pt x="648246" y="3030528"/>
                  <a:pt x="579749" y="2950261"/>
                  <a:pt x="579749" y="3048000"/>
                </a:cubicBezTo>
                <a:cubicBezTo>
                  <a:pt x="476256" y="3254986"/>
                  <a:pt x="625347" y="3251200"/>
                  <a:pt x="536919" y="3251200"/>
                </a:cubicBezTo>
                <a:lnTo>
                  <a:pt x="511519" y="3403600"/>
                </a:lnTo>
                <a:lnTo>
                  <a:pt x="511519" y="3492500"/>
                </a:lnTo>
                <a:lnTo>
                  <a:pt x="2124419" y="3429000"/>
                </a:lnTo>
                <a:lnTo>
                  <a:pt x="2111719" y="2794000"/>
                </a:lnTo>
                <a:cubicBezTo>
                  <a:pt x="2044589" y="2753722"/>
                  <a:pt x="2048219" y="2780584"/>
                  <a:pt x="2048219" y="2743200"/>
                </a:cubicBezTo>
                <a:lnTo>
                  <a:pt x="1984719" y="2552700"/>
                </a:lnTo>
                <a:lnTo>
                  <a:pt x="1959319" y="2349500"/>
                </a:lnTo>
                <a:lnTo>
                  <a:pt x="1997419" y="2260600"/>
                </a:lnTo>
                <a:lnTo>
                  <a:pt x="1959319" y="2120900"/>
                </a:lnTo>
                <a:lnTo>
                  <a:pt x="1959319" y="2120900"/>
                </a:lnTo>
                <a:lnTo>
                  <a:pt x="1946619" y="1905000"/>
                </a:lnTo>
                <a:cubicBezTo>
                  <a:pt x="1802703" y="1918083"/>
                  <a:pt x="1853678" y="1917700"/>
                  <a:pt x="1794219" y="1917700"/>
                </a:cubicBezTo>
                <a:lnTo>
                  <a:pt x="1641819" y="1930400"/>
                </a:lnTo>
                <a:lnTo>
                  <a:pt x="1476719" y="1816100"/>
                </a:lnTo>
                <a:lnTo>
                  <a:pt x="1464019" y="1587500"/>
                </a:lnTo>
                <a:lnTo>
                  <a:pt x="1552919" y="1333500"/>
                </a:lnTo>
                <a:lnTo>
                  <a:pt x="1654519" y="1206500"/>
                </a:lnTo>
                <a:lnTo>
                  <a:pt x="1832319" y="1193800"/>
                </a:lnTo>
                <a:lnTo>
                  <a:pt x="1959319" y="1231900"/>
                </a:lnTo>
                <a:lnTo>
                  <a:pt x="2073619" y="1282700"/>
                </a:lnTo>
                <a:cubicBezTo>
                  <a:pt x="2153341" y="1229552"/>
                  <a:pt x="2149819" y="1201373"/>
                  <a:pt x="2149819" y="1244600"/>
                </a:cubicBezTo>
                <a:cubicBezTo>
                  <a:pt x="2203264" y="1311406"/>
                  <a:pt x="2173512" y="1308100"/>
                  <a:pt x="2213319" y="1308100"/>
                </a:cubicBezTo>
                <a:lnTo>
                  <a:pt x="2340319" y="1308100"/>
                </a:lnTo>
                <a:lnTo>
                  <a:pt x="2378419" y="1231900"/>
                </a:lnTo>
                <a:cubicBezTo>
                  <a:pt x="2260251" y="1179381"/>
                  <a:pt x="2264119" y="1222793"/>
                  <a:pt x="2264119" y="1168400"/>
                </a:cubicBezTo>
                <a:lnTo>
                  <a:pt x="2264119" y="1054100"/>
                </a:lnTo>
                <a:lnTo>
                  <a:pt x="2467319" y="1028700"/>
                </a:lnTo>
                <a:lnTo>
                  <a:pt x="2467319" y="1028700"/>
                </a:lnTo>
                <a:lnTo>
                  <a:pt x="2378419" y="927100"/>
                </a:lnTo>
                <a:cubicBezTo>
                  <a:pt x="2289692" y="941888"/>
                  <a:pt x="2302219" y="914050"/>
                  <a:pt x="2302219" y="977900"/>
                </a:cubicBezTo>
                <a:lnTo>
                  <a:pt x="2200619" y="1079500"/>
                </a:lnTo>
                <a:lnTo>
                  <a:pt x="2187919" y="1155700"/>
                </a:lnTo>
                <a:lnTo>
                  <a:pt x="2187919" y="1155700"/>
                </a:lnTo>
                <a:lnTo>
                  <a:pt x="2111719" y="1016000"/>
                </a:lnTo>
                <a:lnTo>
                  <a:pt x="1984719" y="990600"/>
                </a:lnTo>
                <a:lnTo>
                  <a:pt x="2086319" y="1104900"/>
                </a:lnTo>
                <a:cubicBezTo>
                  <a:pt x="2046733" y="1210464"/>
                  <a:pt x="2048219" y="1242670"/>
                  <a:pt x="2048219" y="1193800"/>
                </a:cubicBezTo>
                <a:lnTo>
                  <a:pt x="2010119" y="1104900"/>
                </a:lnTo>
                <a:lnTo>
                  <a:pt x="1997419" y="1028700"/>
                </a:lnTo>
                <a:lnTo>
                  <a:pt x="1895819" y="1016000"/>
                </a:lnTo>
                <a:cubicBezTo>
                  <a:pt x="1803243" y="1068900"/>
                  <a:pt x="1841049" y="1066800"/>
                  <a:pt x="1794219" y="1066800"/>
                </a:cubicBezTo>
                <a:lnTo>
                  <a:pt x="1730719" y="1181100"/>
                </a:lnTo>
                <a:cubicBezTo>
                  <a:pt x="1632448" y="1167061"/>
                  <a:pt x="1655206" y="1195174"/>
                  <a:pt x="1629119" y="1143000"/>
                </a:cubicBezTo>
                <a:cubicBezTo>
                  <a:pt x="1576219" y="1050424"/>
                  <a:pt x="1544189" y="1054100"/>
                  <a:pt x="1591019" y="1054100"/>
                </a:cubicBezTo>
                <a:cubicBezTo>
                  <a:pt x="1712720" y="986488"/>
                  <a:pt x="1661734" y="990600"/>
                  <a:pt x="1730719" y="990600"/>
                </a:cubicBezTo>
                <a:lnTo>
                  <a:pt x="1756119" y="901700"/>
                </a:lnTo>
                <a:lnTo>
                  <a:pt x="1768819" y="800100"/>
                </a:lnTo>
                <a:cubicBezTo>
                  <a:pt x="1777286" y="769408"/>
                  <a:pt x="1862475" y="791106"/>
                  <a:pt x="1806919" y="717550"/>
                </a:cubicBezTo>
                <a:cubicBezTo>
                  <a:pt x="1951375" y="761474"/>
                  <a:pt x="1859836" y="686858"/>
                  <a:pt x="1883119" y="673100"/>
                </a:cubicBezTo>
                <a:cubicBezTo>
                  <a:pt x="1952606" y="603613"/>
                  <a:pt x="1946619" y="579666"/>
                  <a:pt x="1946619" y="635000"/>
                </a:cubicBezTo>
                <a:cubicBezTo>
                  <a:pt x="1986387" y="727791"/>
                  <a:pt x="1952479" y="723900"/>
                  <a:pt x="1997419" y="723900"/>
                </a:cubicBezTo>
                <a:lnTo>
                  <a:pt x="2137119" y="635000"/>
                </a:lnTo>
                <a:cubicBezTo>
                  <a:pt x="2206606" y="565513"/>
                  <a:pt x="2200619" y="601434"/>
                  <a:pt x="2200619" y="546100"/>
                </a:cubicBezTo>
                <a:cubicBezTo>
                  <a:pt x="2156839" y="487727"/>
                  <a:pt x="2153053" y="514232"/>
                  <a:pt x="2175219" y="469900"/>
                </a:cubicBezTo>
                <a:lnTo>
                  <a:pt x="2187919" y="355600"/>
                </a:lnTo>
                <a:lnTo>
                  <a:pt x="2099019" y="469900"/>
                </a:lnTo>
                <a:cubicBezTo>
                  <a:pt x="2090552" y="508000"/>
                  <a:pt x="2085961" y="547173"/>
                  <a:pt x="2073619" y="584200"/>
                </a:cubicBezTo>
                <a:cubicBezTo>
                  <a:pt x="2068792" y="598680"/>
                  <a:pt x="2048219" y="622300"/>
                  <a:pt x="2048219" y="622300"/>
                </a:cubicBezTo>
                <a:lnTo>
                  <a:pt x="2022819" y="698500"/>
                </a:lnTo>
                <a:lnTo>
                  <a:pt x="1972019" y="596900"/>
                </a:lnTo>
                <a:lnTo>
                  <a:pt x="1972019" y="596900"/>
                </a:lnTo>
                <a:cubicBezTo>
                  <a:pt x="1863239" y="528913"/>
                  <a:pt x="1870419" y="573337"/>
                  <a:pt x="1870419" y="508000"/>
                </a:cubicBezTo>
                <a:cubicBezTo>
                  <a:pt x="1878886" y="465667"/>
                  <a:pt x="2038126" y="450325"/>
                  <a:pt x="1967225" y="381000"/>
                </a:cubicBezTo>
                <a:lnTo>
                  <a:pt x="2025963" y="355600"/>
                </a:lnTo>
                <a:lnTo>
                  <a:pt x="2010119" y="266700"/>
                </a:lnTo>
                <a:lnTo>
                  <a:pt x="2010119" y="254000"/>
                </a:lnTo>
                <a:lnTo>
                  <a:pt x="2016469" y="247650"/>
                </a:lnTo>
                <a:lnTo>
                  <a:pt x="2149819" y="203200"/>
                </a:lnTo>
                <a:lnTo>
                  <a:pt x="2289519" y="177800"/>
                </a:lnTo>
                <a:lnTo>
                  <a:pt x="2035519" y="0"/>
                </a:lnTo>
                <a:close/>
              </a:path>
            </a:pathLst>
          </a:custGeom>
          <a:solidFill>
            <a:schemeClr val="accent5">
              <a:lumMod val="75000"/>
              <a:alpha val="8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8" name="Freeform 7"/>
          <p:cNvSpPr/>
          <p:nvPr/>
        </p:nvSpPr>
        <p:spPr>
          <a:xfrm>
            <a:off x="5768960" y="3344850"/>
            <a:ext cx="2306637" cy="2244725"/>
          </a:xfrm>
          <a:custGeom>
            <a:avLst/>
            <a:gdLst>
              <a:gd name="connsiteX0" fmla="*/ 56271 w 2307102"/>
              <a:gd name="connsiteY0" fmla="*/ 2132698 h 2245239"/>
              <a:gd name="connsiteX1" fmla="*/ 2236763 w 2307102"/>
              <a:gd name="connsiteY1" fmla="*/ 2245239 h 2245239"/>
              <a:gd name="connsiteX2" fmla="*/ 2307102 w 2307102"/>
              <a:gd name="connsiteY2" fmla="*/ 1724735 h 2245239"/>
              <a:gd name="connsiteX3" fmla="*/ 2250831 w 2307102"/>
              <a:gd name="connsiteY3" fmla="*/ 1626261 h 2245239"/>
              <a:gd name="connsiteX4" fmla="*/ 2166425 w 2307102"/>
              <a:gd name="connsiteY4" fmla="*/ 1527787 h 2245239"/>
              <a:gd name="connsiteX5" fmla="*/ 2067951 w 2307102"/>
              <a:gd name="connsiteY5" fmla="*/ 1471516 h 2245239"/>
              <a:gd name="connsiteX6" fmla="*/ 1913206 w 2307102"/>
              <a:gd name="connsiteY6" fmla="*/ 1471516 h 2245239"/>
              <a:gd name="connsiteX7" fmla="*/ 1758462 w 2307102"/>
              <a:gd name="connsiteY7" fmla="*/ 1513719 h 2245239"/>
              <a:gd name="connsiteX8" fmla="*/ 1730326 w 2307102"/>
              <a:gd name="connsiteY8" fmla="*/ 1401178 h 2245239"/>
              <a:gd name="connsiteX9" fmla="*/ 1716259 w 2307102"/>
              <a:gd name="connsiteY9" fmla="*/ 1288636 h 2245239"/>
              <a:gd name="connsiteX10" fmla="*/ 1842868 w 2307102"/>
              <a:gd name="connsiteY10" fmla="*/ 1119824 h 2245239"/>
              <a:gd name="connsiteX11" fmla="*/ 1927274 w 2307102"/>
              <a:gd name="connsiteY11" fmla="*/ 1049486 h 2245239"/>
              <a:gd name="connsiteX12" fmla="*/ 1969477 w 2307102"/>
              <a:gd name="connsiteY12" fmla="*/ 1035418 h 2245239"/>
              <a:gd name="connsiteX13" fmla="*/ 2053883 w 2307102"/>
              <a:gd name="connsiteY13" fmla="*/ 1007283 h 2245239"/>
              <a:gd name="connsiteX14" fmla="*/ 2053883 w 2307102"/>
              <a:gd name="connsiteY14" fmla="*/ 965079 h 2245239"/>
              <a:gd name="connsiteX15" fmla="*/ 1927274 w 2307102"/>
              <a:gd name="connsiteY15" fmla="*/ 908809 h 2245239"/>
              <a:gd name="connsiteX16" fmla="*/ 1688123 w 2307102"/>
              <a:gd name="connsiteY16" fmla="*/ 936944 h 2245239"/>
              <a:gd name="connsiteX17" fmla="*/ 1519311 w 2307102"/>
              <a:gd name="connsiteY17" fmla="*/ 796267 h 2245239"/>
              <a:gd name="connsiteX18" fmla="*/ 1477108 w 2307102"/>
              <a:gd name="connsiteY18" fmla="*/ 557116 h 2245239"/>
              <a:gd name="connsiteX19" fmla="*/ 1463040 w 2307102"/>
              <a:gd name="connsiteY19" fmla="*/ 374236 h 2245239"/>
              <a:gd name="connsiteX20" fmla="*/ 1322363 w 2307102"/>
              <a:gd name="connsiteY20" fmla="*/ 233559 h 2245239"/>
              <a:gd name="connsiteX21" fmla="*/ 1252025 w 2307102"/>
              <a:gd name="connsiteY21" fmla="*/ 303898 h 2245239"/>
              <a:gd name="connsiteX22" fmla="*/ 1083213 w 2307102"/>
              <a:gd name="connsiteY22" fmla="*/ 444575 h 2245239"/>
              <a:gd name="connsiteX23" fmla="*/ 1097280 w 2307102"/>
              <a:gd name="connsiteY23" fmla="*/ 571184 h 2245239"/>
              <a:gd name="connsiteX24" fmla="*/ 984739 w 2307102"/>
              <a:gd name="connsiteY24" fmla="*/ 444575 h 2245239"/>
              <a:gd name="connsiteX25" fmla="*/ 956603 w 2307102"/>
              <a:gd name="connsiteY25" fmla="*/ 205424 h 2245239"/>
              <a:gd name="connsiteX26" fmla="*/ 801859 w 2307102"/>
              <a:gd name="connsiteY26" fmla="*/ 191356 h 2245239"/>
              <a:gd name="connsiteX27" fmla="*/ 675249 w 2307102"/>
              <a:gd name="connsiteY27" fmla="*/ 92883 h 2245239"/>
              <a:gd name="connsiteX28" fmla="*/ 548640 w 2307102"/>
              <a:gd name="connsiteY28" fmla="*/ 64747 h 2245239"/>
              <a:gd name="connsiteX29" fmla="*/ 604911 w 2307102"/>
              <a:gd name="connsiteY29" fmla="*/ 177289 h 2245239"/>
              <a:gd name="connsiteX30" fmla="*/ 717453 w 2307102"/>
              <a:gd name="connsiteY30" fmla="*/ 149153 h 2245239"/>
              <a:gd name="connsiteX31" fmla="*/ 703385 w 2307102"/>
              <a:gd name="connsiteY31" fmla="*/ 289830 h 2245239"/>
              <a:gd name="connsiteX32" fmla="*/ 520505 w 2307102"/>
              <a:gd name="connsiteY32" fmla="*/ 402372 h 2245239"/>
              <a:gd name="connsiteX33" fmla="*/ 407963 w 2307102"/>
              <a:gd name="connsiteY33" fmla="*/ 332033 h 2245239"/>
              <a:gd name="connsiteX34" fmla="*/ 351693 w 2307102"/>
              <a:gd name="connsiteY34" fmla="*/ 205424 h 2245239"/>
              <a:gd name="connsiteX35" fmla="*/ 267286 w 2307102"/>
              <a:gd name="connsiteY35" fmla="*/ 78815 h 2245239"/>
              <a:gd name="connsiteX36" fmla="*/ 337625 w 2307102"/>
              <a:gd name="connsiteY36" fmla="*/ 247627 h 2245239"/>
              <a:gd name="connsiteX37" fmla="*/ 351693 w 2307102"/>
              <a:gd name="connsiteY37" fmla="*/ 289830 h 2245239"/>
              <a:gd name="connsiteX38" fmla="*/ 464234 w 2307102"/>
              <a:gd name="connsiteY38" fmla="*/ 472710 h 2245239"/>
              <a:gd name="connsiteX39" fmla="*/ 590843 w 2307102"/>
              <a:gd name="connsiteY39" fmla="*/ 458643 h 2245239"/>
              <a:gd name="connsiteX40" fmla="*/ 548640 w 2307102"/>
              <a:gd name="connsiteY40" fmla="*/ 585252 h 2245239"/>
              <a:gd name="connsiteX41" fmla="*/ 436099 w 2307102"/>
              <a:gd name="connsiteY41" fmla="*/ 739996 h 2245239"/>
              <a:gd name="connsiteX42" fmla="*/ 379828 w 2307102"/>
              <a:gd name="connsiteY42" fmla="*/ 866606 h 2245239"/>
              <a:gd name="connsiteX43" fmla="*/ 422031 w 2307102"/>
              <a:gd name="connsiteY43" fmla="*/ 1105756 h 2245239"/>
              <a:gd name="connsiteX44" fmla="*/ 309489 w 2307102"/>
              <a:gd name="connsiteY44" fmla="*/ 1147959 h 2245239"/>
              <a:gd name="connsiteX45" fmla="*/ 323557 w 2307102"/>
              <a:gd name="connsiteY45" fmla="*/ 1246433 h 2245239"/>
              <a:gd name="connsiteX46" fmla="*/ 225083 w 2307102"/>
              <a:gd name="connsiteY46" fmla="*/ 1387110 h 2245239"/>
              <a:gd name="connsiteX47" fmla="*/ 112542 w 2307102"/>
              <a:gd name="connsiteY47" fmla="*/ 1527787 h 2245239"/>
              <a:gd name="connsiteX48" fmla="*/ 0 w 2307102"/>
              <a:gd name="connsiteY48" fmla="*/ 1499652 h 2245239"/>
              <a:gd name="connsiteX49" fmla="*/ 56271 w 2307102"/>
              <a:gd name="connsiteY49" fmla="*/ 2132698 h 22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307102" h="2245239">
                <a:moveTo>
                  <a:pt x="56271" y="2132698"/>
                </a:moveTo>
                <a:lnTo>
                  <a:pt x="2236763" y="2245239"/>
                </a:lnTo>
                <a:lnTo>
                  <a:pt x="2307102" y="1724735"/>
                </a:lnTo>
                <a:lnTo>
                  <a:pt x="2250831" y="1626261"/>
                </a:lnTo>
                <a:lnTo>
                  <a:pt x="2166425" y="1527787"/>
                </a:lnTo>
                <a:lnTo>
                  <a:pt x="2067951" y="1471516"/>
                </a:lnTo>
                <a:lnTo>
                  <a:pt x="1913206" y="1471516"/>
                </a:lnTo>
                <a:lnTo>
                  <a:pt x="1758462" y="1513719"/>
                </a:lnTo>
                <a:lnTo>
                  <a:pt x="1730326" y="1401178"/>
                </a:lnTo>
                <a:lnTo>
                  <a:pt x="1716259" y="1288636"/>
                </a:lnTo>
                <a:lnTo>
                  <a:pt x="1842868" y="1119824"/>
                </a:lnTo>
                <a:cubicBezTo>
                  <a:pt x="1871003" y="1096378"/>
                  <a:pt x="1896801" y="1069801"/>
                  <a:pt x="1927274" y="1049486"/>
                </a:cubicBezTo>
                <a:cubicBezTo>
                  <a:pt x="1939612" y="1041261"/>
                  <a:pt x="1969477" y="1035418"/>
                  <a:pt x="1969477" y="1035418"/>
                </a:cubicBezTo>
                <a:lnTo>
                  <a:pt x="2053883" y="1007283"/>
                </a:lnTo>
                <a:lnTo>
                  <a:pt x="2053883" y="965079"/>
                </a:lnTo>
                <a:cubicBezTo>
                  <a:pt x="1947266" y="904156"/>
                  <a:pt x="1993215" y="908809"/>
                  <a:pt x="1927274" y="908809"/>
                </a:cubicBezTo>
                <a:cubicBezTo>
                  <a:pt x="1697538" y="937526"/>
                  <a:pt x="1777803" y="936944"/>
                  <a:pt x="1688123" y="936944"/>
                </a:cubicBezTo>
                <a:cubicBezTo>
                  <a:pt x="1511507" y="819201"/>
                  <a:pt x="1519311" y="892032"/>
                  <a:pt x="1519311" y="796267"/>
                </a:cubicBezTo>
                <a:cubicBezTo>
                  <a:pt x="1472890" y="595110"/>
                  <a:pt x="1477108" y="675949"/>
                  <a:pt x="1477108" y="557116"/>
                </a:cubicBezTo>
                <a:lnTo>
                  <a:pt x="1463040" y="374236"/>
                </a:lnTo>
                <a:lnTo>
                  <a:pt x="1322363" y="233559"/>
                </a:lnTo>
                <a:cubicBezTo>
                  <a:pt x="1248363" y="292759"/>
                  <a:pt x="1252025" y="259804"/>
                  <a:pt x="1252025" y="303898"/>
                </a:cubicBezTo>
                <a:cubicBezTo>
                  <a:pt x="1075409" y="421641"/>
                  <a:pt x="1083213" y="348810"/>
                  <a:pt x="1083213" y="444575"/>
                </a:cubicBezTo>
                <a:cubicBezTo>
                  <a:pt x="1112365" y="575762"/>
                  <a:pt x="1154580" y="571184"/>
                  <a:pt x="1097280" y="571184"/>
                </a:cubicBezTo>
                <a:cubicBezTo>
                  <a:pt x="977681" y="466534"/>
                  <a:pt x="984739" y="522557"/>
                  <a:pt x="984739" y="444575"/>
                </a:cubicBezTo>
                <a:lnTo>
                  <a:pt x="956603" y="205424"/>
                </a:lnTo>
                <a:lnTo>
                  <a:pt x="801859" y="191356"/>
                </a:lnTo>
                <a:lnTo>
                  <a:pt x="675249" y="92883"/>
                </a:lnTo>
                <a:lnTo>
                  <a:pt x="548640" y="64747"/>
                </a:lnTo>
                <a:cubicBezTo>
                  <a:pt x="592490" y="181680"/>
                  <a:pt x="550778" y="177289"/>
                  <a:pt x="604911" y="177289"/>
                </a:cubicBezTo>
                <a:cubicBezTo>
                  <a:pt x="707894" y="147865"/>
                  <a:pt x="669247" y="149153"/>
                  <a:pt x="717453" y="149153"/>
                </a:cubicBezTo>
                <a:lnTo>
                  <a:pt x="703385" y="289830"/>
                </a:lnTo>
                <a:lnTo>
                  <a:pt x="520505" y="402372"/>
                </a:lnTo>
                <a:lnTo>
                  <a:pt x="407963" y="332033"/>
                </a:lnTo>
                <a:lnTo>
                  <a:pt x="351693" y="205424"/>
                </a:lnTo>
                <a:cubicBezTo>
                  <a:pt x="277015" y="41133"/>
                  <a:pt x="306693" y="0"/>
                  <a:pt x="267286" y="78815"/>
                </a:cubicBezTo>
                <a:cubicBezTo>
                  <a:pt x="290732" y="135086"/>
                  <a:pt x="314985" y="191027"/>
                  <a:pt x="337625" y="247627"/>
                </a:cubicBezTo>
                <a:cubicBezTo>
                  <a:pt x="343132" y="261395"/>
                  <a:pt x="351693" y="289830"/>
                  <a:pt x="351693" y="289830"/>
                </a:cubicBezTo>
                <a:cubicBezTo>
                  <a:pt x="440029" y="481225"/>
                  <a:pt x="368959" y="472710"/>
                  <a:pt x="464234" y="472710"/>
                </a:cubicBezTo>
                <a:cubicBezTo>
                  <a:pt x="581429" y="458061"/>
                  <a:pt x="538970" y="458643"/>
                  <a:pt x="590843" y="458643"/>
                </a:cubicBezTo>
                <a:cubicBezTo>
                  <a:pt x="575740" y="594573"/>
                  <a:pt x="619239" y="585252"/>
                  <a:pt x="548640" y="585252"/>
                </a:cubicBezTo>
                <a:cubicBezTo>
                  <a:pt x="447649" y="743952"/>
                  <a:pt x="511306" y="739996"/>
                  <a:pt x="436099" y="739996"/>
                </a:cubicBezTo>
                <a:lnTo>
                  <a:pt x="379828" y="866606"/>
                </a:lnTo>
                <a:lnTo>
                  <a:pt x="422031" y="1105756"/>
                </a:lnTo>
                <a:lnTo>
                  <a:pt x="309489" y="1147959"/>
                </a:lnTo>
                <a:lnTo>
                  <a:pt x="323557" y="1246433"/>
                </a:lnTo>
                <a:cubicBezTo>
                  <a:pt x="236738" y="1391131"/>
                  <a:pt x="293836" y="1387110"/>
                  <a:pt x="225083" y="1387110"/>
                </a:cubicBezTo>
                <a:cubicBezTo>
                  <a:pt x="123920" y="1531628"/>
                  <a:pt x="183848" y="1527787"/>
                  <a:pt x="112542" y="1527787"/>
                </a:cubicBezTo>
                <a:lnTo>
                  <a:pt x="0" y="1499652"/>
                </a:lnTo>
                <a:lnTo>
                  <a:pt x="56271" y="2132698"/>
                </a:lnTo>
                <a:close/>
              </a:path>
            </a:pathLst>
          </a:custGeom>
          <a:solidFill>
            <a:schemeClr val="accent5">
              <a:lumMod val="75000"/>
              <a:alpha val="8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401622" y="1738300"/>
            <a:ext cx="1714500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dirty="0" smtClean="0"/>
              <a:t>АТЛАНСТКСИ ОКЕАН</a:t>
            </a:r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401622" y="2452675"/>
            <a:ext cx="1714500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dirty="0" smtClean="0"/>
              <a:t>ИНДИЈСКИ ОКЕАН</a:t>
            </a:r>
            <a:endParaRPr lang="hr-HR" dirty="0"/>
          </a:p>
        </p:txBody>
      </p:sp>
      <p:sp>
        <p:nvSpPr>
          <p:cNvPr id="11" name="Freeform 10"/>
          <p:cNvSpPr/>
          <p:nvPr/>
        </p:nvSpPr>
        <p:spPr>
          <a:xfrm>
            <a:off x="2368535" y="5464162"/>
            <a:ext cx="6524625" cy="771525"/>
          </a:xfrm>
          <a:custGeom>
            <a:avLst/>
            <a:gdLst>
              <a:gd name="connsiteX0" fmla="*/ 0 w 6524625"/>
              <a:gd name="connsiteY0" fmla="*/ 762000 h 771525"/>
              <a:gd name="connsiteX1" fmla="*/ 28575 w 6524625"/>
              <a:gd name="connsiteY1" fmla="*/ 219075 h 771525"/>
              <a:gd name="connsiteX2" fmla="*/ 1809750 w 6524625"/>
              <a:gd name="connsiteY2" fmla="*/ 66675 h 771525"/>
              <a:gd name="connsiteX3" fmla="*/ 3467100 w 6524625"/>
              <a:gd name="connsiteY3" fmla="*/ 0 h 771525"/>
              <a:gd name="connsiteX4" fmla="*/ 5676900 w 6524625"/>
              <a:gd name="connsiteY4" fmla="*/ 114300 h 771525"/>
              <a:gd name="connsiteX5" fmla="*/ 6524625 w 6524625"/>
              <a:gd name="connsiteY5" fmla="*/ 257175 h 771525"/>
              <a:gd name="connsiteX6" fmla="*/ 6515100 w 6524625"/>
              <a:gd name="connsiteY6" fmla="*/ 762000 h 771525"/>
              <a:gd name="connsiteX7" fmla="*/ 5943600 w 6524625"/>
              <a:gd name="connsiteY7" fmla="*/ 762000 h 771525"/>
              <a:gd name="connsiteX8" fmla="*/ 5943600 w 6524625"/>
              <a:gd name="connsiteY8" fmla="*/ 714375 h 771525"/>
              <a:gd name="connsiteX9" fmla="*/ 6010275 w 6524625"/>
              <a:gd name="connsiteY9" fmla="*/ 685800 h 771525"/>
              <a:gd name="connsiteX10" fmla="*/ 6038850 w 6524625"/>
              <a:gd name="connsiteY10" fmla="*/ 695325 h 771525"/>
              <a:gd name="connsiteX11" fmla="*/ 5953125 w 6524625"/>
              <a:gd name="connsiteY11" fmla="*/ 600075 h 771525"/>
              <a:gd name="connsiteX12" fmla="*/ 6067425 w 6524625"/>
              <a:gd name="connsiteY12" fmla="*/ 485775 h 771525"/>
              <a:gd name="connsiteX13" fmla="*/ 6124575 w 6524625"/>
              <a:gd name="connsiteY13" fmla="*/ 457200 h 771525"/>
              <a:gd name="connsiteX14" fmla="*/ 6048375 w 6524625"/>
              <a:gd name="connsiteY14" fmla="*/ 409575 h 771525"/>
              <a:gd name="connsiteX15" fmla="*/ 5810250 w 6524625"/>
              <a:gd name="connsiteY15" fmla="*/ 352425 h 771525"/>
              <a:gd name="connsiteX16" fmla="*/ 5514975 w 6524625"/>
              <a:gd name="connsiteY16" fmla="*/ 285750 h 771525"/>
              <a:gd name="connsiteX17" fmla="*/ 5276850 w 6524625"/>
              <a:gd name="connsiteY17" fmla="*/ 285750 h 771525"/>
              <a:gd name="connsiteX18" fmla="*/ 4981575 w 6524625"/>
              <a:gd name="connsiteY18" fmla="*/ 266700 h 771525"/>
              <a:gd name="connsiteX19" fmla="*/ 4657725 w 6524625"/>
              <a:gd name="connsiteY19" fmla="*/ 266700 h 771525"/>
              <a:gd name="connsiteX20" fmla="*/ 4486275 w 6524625"/>
              <a:gd name="connsiteY20" fmla="*/ 333375 h 771525"/>
              <a:gd name="connsiteX21" fmla="*/ 4352925 w 6524625"/>
              <a:gd name="connsiteY21" fmla="*/ 371475 h 771525"/>
              <a:gd name="connsiteX22" fmla="*/ 4219575 w 6524625"/>
              <a:gd name="connsiteY22" fmla="*/ 295275 h 771525"/>
              <a:gd name="connsiteX23" fmla="*/ 4105275 w 6524625"/>
              <a:gd name="connsiteY23" fmla="*/ 257175 h 771525"/>
              <a:gd name="connsiteX24" fmla="*/ 4010025 w 6524625"/>
              <a:gd name="connsiteY24" fmla="*/ 238125 h 771525"/>
              <a:gd name="connsiteX25" fmla="*/ 3990975 w 6524625"/>
              <a:gd name="connsiteY25" fmla="*/ 266700 h 771525"/>
              <a:gd name="connsiteX26" fmla="*/ 3857625 w 6524625"/>
              <a:gd name="connsiteY26" fmla="*/ 333375 h 771525"/>
              <a:gd name="connsiteX27" fmla="*/ 3762375 w 6524625"/>
              <a:gd name="connsiteY27" fmla="*/ 400050 h 771525"/>
              <a:gd name="connsiteX28" fmla="*/ 3667125 w 6524625"/>
              <a:gd name="connsiteY28" fmla="*/ 352425 h 771525"/>
              <a:gd name="connsiteX29" fmla="*/ 3486150 w 6524625"/>
              <a:gd name="connsiteY29" fmla="*/ 409575 h 771525"/>
              <a:gd name="connsiteX30" fmla="*/ 3324225 w 6524625"/>
              <a:gd name="connsiteY30" fmla="*/ 390525 h 771525"/>
              <a:gd name="connsiteX31" fmla="*/ 3238500 w 6524625"/>
              <a:gd name="connsiteY31" fmla="*/ 409575 h 771525"/>
              <a:gd name="connsiteX32" fmla="*/ 3038475 w 6524625"/>
              <a:gd name="connsiteY32" fmla="*/ 361950 h 771525"/>
              <a:gd name="connsiteX33" fmla="*/ 2876550 w 6524625"/>
              <a:gd name="connsiteY33" fmla="*/ 428625 h 771525"/>
              <a:gd name="connsiteX34" fmla="*/ 2771775 w 6524625"/>
              <a:gd name="connsiteY34" fmla="*/ 504825 h 771525"/>
              <a:gd name="connsiteX35" fmla="*/ 2581275 w 6524625"/>
              <a:gd name="connsiteY35" fmla="*/ 533400 h 771525"/>
              <a:gd name="connsiteX36" fmla="*/ 2619375 w 6524625"/>
              <a:gd name="connsiteY36" fmla="*/ 571500 h 771525"/>
              <a:gd name="connsiteX37" fmla="*/ 2524125 w 6524625"/>
              <a:gd name="connsiteY37" fmla="*/ 638175 h 771525"/>
              <a:gd name="connsiteX38" fmla="*/ 2333625 w 6524625"/>
              <a:gd name="connsiteY38" fmla="*/ 704850 h 771525"/>
              <a:gd name="connsiteX39" fmla="*/ 2143125 w 6524625"/>
              <a:gd name="connsiteY39" fmla="*/ 666750 h 771525"/>
              <a:gd name="connsiteX40" fmla="*/ 1914525 w 6524625"/>
              <a:gd name="connsiteY40" fmla="*/ 581025 h 771525"/>
              <a:gd name="connsiteX41" fmla="*/ 1952625 w 6524625"/>
              <a:gd name="connsiteY41" fmla="*/ 457200 h 771525"/>
              <a:gd name="connsiteX42" fmla="*/ 1895475 w 6524625"/>
              <a:gd name="connsiteY42" fmla="*/ 342900 h 771525"/>
              <a:gd name="connsiteX43" fmla="*/ 1990725 w 6524625"/>
              <a:gd name="connsiteY43" fmla="*/ 238125 h 771525"/>
              <a:gd name="connsiteX44" fmla="*/ 2028825 w 6524625"/>
              <a:gd name="connsiteY44" fmla="*/ 238125 h 771525"/>
              <a:gd name="connsiteX45" fmla="*/ 2038350 w 6524625"/>
              <a:gd name="connsiteY45" fmla="*/ 161925 h 771525"/>
              <a:gd name="connsiteX46" fmla="*/ 1914525 w 6524625"/>
              <a:gd name="connsiteY46" fmla="*/ 219075 h 771525"/>
              <a:gd name="connsiteX47" fmla="*/ 1914525 w 6524625"/>
              <a:gd name="connsiteY47" fmla="*/ 238125 h 771525"/>
              <a:gd name="connsiteX48" fmla="*/ 1800225 w 6524625"/>
              <a:gd name="connsiteY48" fmla="*/ 314325 h 771525"/>
              <a:gd name="connsiteX49" fmla="*/ 1704975 w 6524625"/>
              <a:gd name="connsiteY49" fmla="*/ 409575 h 771525"/>
              <a:gd name="connsiteX50" fmla="*/ 1600200 w 6524625"/>
              <a:gd name="connsiteY50" fmla="*/ 495300 h 771525"/>
              <a:gd name="connsiteX51" fmla="*/ 1333500 w 6524625"/>
              <a:gd name="connsiteY51" fmla="*/ 485775 h 771525"/>
              <a:gd name="connsiteX52" fmla="*/ 1276350 w 6524625"/>
              <a:gd name="connsiteY52" fmla="*/ 419100 h 771525"/>
              <a:gd name="connsiteX53" fmla="*/ 1123950 w 6524625"/>
              <a:gd name="connsiteY53" fmla="*/ 485775 h 771525"/>
              <a:gd name="connsiteX54" fmla="*/ 942975 w 6524625"/>
              <a:gd name="connsiteY54" fmla="*/ 466725 h 771525"/>
              <a:gd name="connsiteX55" fmla="*/ 809625 w 6524625"/>
              <a:gd name="connsiteY55" fmla="*/ 533400 h 771525"/>
              <a:gd name="connsiteX56" fmla="*/ 781050 w 6524625"/>
              <a:gd name="connsiteY56" fmla="*/ 600075 h 771525"/>
              <a:gd name="connsiteX57" fmla="*/ 666750 w 6524625"/>
              <a:gd name="connsiteY57" fmla="*/ 542925 h 771525"/>
              <a:gd name="connsiteX58" fmla="*/ 428625 w 6524625"/>
              <a:gd name="connsiteY58" fmla="*/ 609600 h 771525"/>
              <a:gd name="connsiteX59" fmla="*/ 457200 w 6524625"/>
              <a:gd name="connsiteY59" fmla="*/ 666750 h 771525"/>
              <a:gd name="connsiteX60" fmla="*/ 428625 w 6524625"/>
              <a:gd name="connsiteY60" fmla="*/ 695325 h 771525"/>
              <a:gd name="connsiteX61" fmla="*/ 390525 w 6524625"/>
              <a:gd name="connsiteY61" fmla="*/ 723900 h 771525"/>
              <a:gd name="connsiteX62" fmla="*/ 333375 w 6524625"/>
              <a:gd name="connsiteY62" fmla="*/ 657225 h 771525"/>
              <a:gd name="connsiteX63" fmla="*/ 228600 w 6524625"/>
              <a:gd name="connsiteY63" fmla="*/ 695325 h 771525"/>
              <a:gd name="connsiteX64" fmla="*/ 285750 w 6524625"/>
              <a:gd name="connsiteY64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524625" h="771525">
                <a:moveTo>
                  <a:pt x="0" y="762000"/>
                </a:moveTo>
                <a:lnTo>
                  <a:pt x="28575" y="219075"/>
                </a:lnTo>
                <a:lnTo>
                  <a:pt x="1809750" y="66675"/>
                </a:lnTo>
                <a:lnTo>
                  <a:pt x="3467100" y="0"/>
                </a:lnTo>
                <a:lnTo>
                  <a:pt x="5676900" y="114300"/>
                </a:lnTo>
                <a:lnTo>
                  <a:pt x="6524625" y="257175"/>
                </a:lnTo>
                <a:lnTo>
                  <a:pt x="6515100" y="762000"/>
                </a:lnTo>
                <a:lnTo>
                  <a:pt x="5943600" y="762000"/>
                </a:lnTo>
                <a:lnTo>
                  <a:pt x="5943600" y="714375"/>
                </a:lnTo>
                <a:cubicBezTo>
                  <a:pt x="5996670" y="682533"/>
                  <a:pt x="5972712" y="685800"/>
                  <a:pt x="6010275" y="685800"/>
                </a:cubicBezTo>
                <a:lnTo>
                  <a:pt x="6038850" y="695325"/>
                </a:lnTo>
                <a:lnTo>
                  <a:pt x="5953125" y="600075"/>
                </a:lnTo>
                <a:lnTo>
                  <a:pt x="6067425" y="485775"/>
                </a:lnTo>
                <a:cubicBezTo>
                  <a:pt x="6127587" y="465721"/>
                  <a:pt x="6124575" y="486805"/>
                  <a:pt x="6124575" y="457200"/>
                </a:cubicBezTo>
                <a:cubicBezTo>
                  <a:pt x="6062547" y="405510"/>
                  <a:pt x="6092223" y="409575"/>
                  <a:pt x="6048375" y="409575"/>
                </a:cubicBezTo>
                <a:cubicBezTo>
                  <a:pt x="5823156" y="350822"/>
                  <a:pt x="5904769" y="352425"/>
                  <a:pt x="5810250" y="352425"/>
                </a:cubicBezTo>
                <a:cubicBezTo>
                  <a:pt x="5520097" y="294394"/>
                  <a:pt x="5593186" y="363961"/>
                  <a:pt x="5514975" y="285750"/>
                </a:cubicBezTo>
                <a:lnTo>
                  <a:pt x="5276850" y="285750"/>
                </a:lnTo>
                <a:cubicBezTo>
                  <a:pt x="4994290" y="266263"/>
                  <a:pt x="5092919" y="266700"/>
                  <a:pt x="4981575" y="266700"/>
                </a:cubicBezTo>
                <a:cubicBezTo>
                  <a:pt x="4654551" y="276318"/>
                  <a:pt x="4657725" y="384222"/>
                  <a:pt x="4657725" y="266700"/>
                </a:cubicBezTo>
                <a:lnTo>
                  <a:pt x="4486275" y="333375"/>
                </a:lnTo>
                <a:lnTo>
                  <a:pt x="4352925" y="371475"/>
                </a:lnTo>
                <a:cubicBezTo>
                  <a:pt x="4233341" y="291753"/>
                  <a:pt x="4284416" y="295275"/>
                  <a:pt x="4219575" y="295275"/>
                </a:cubicBezTo>
                <a:lnTo>
                  <a:pt x="4105275" y="257175"/>
                </a:lnTo>
                <a:cubicBezTo>
                  <a:pt x="4073525" y="250825"/>
                  <a:pt x="4042292" y="235436"/>
                  <a:pt x="4010025" y="238125"/>
                </a:cubicBezTo>
                <a:cubicBezTo>
                  <a:pt x="3998617" y="239076"/>
                  <a:pt x="3990975" y="266700"/>
                  <a:pt x="3990975" y="266700"/>
                </a:cubicBezTo>
                <a:lnTo>
                  <a:pt x="3857625" y="333375"/>
                </a:lnTo>
                <a:lnTo>
                  <a:pt x="3762375" y="400050"/>
                </a:lnTo>
                <a:lnTo>
                  <a:pt x="3667125" y="352425"/>
                </a:lnTo>
                <a:lnTo>
                  <a:pt x="3486150" y="409575"/>
                </a:lnTo>
                <a:cubicBezTo>
                  <a:pt x="3330600" y="390131"/>
                  <a:pt x="3384945" y="390525"/>
                  <a:pt x="3324225" y="390525"/>
                </a:cubicBezTo>
                <a:cubicBezTo>
                  <a:pt x="3244945" y="410345"/>
                  <a:pt x="3274207" y="409575"/>
                  <a:pt x="3238500" y="409575"/>
                </a:cubicBezTo>
                <a:lnTo>
                  <a:pt x="3038475" y="361950"/>
                </a:lnTo>
                <a:cubicBezTo>
                  <a:pt x="2889008" y="421737"/>
                  <a:pt x="2941478" y="396161"/>
                  <a:pt x="2876550" y="428625"/>
                </a:cubicBezTo>
                <a:lnTo>
                  <a:pt x="2771775" y="504825"/>
                </a:lnTo>
                <a:cubicBezTo>
                  <a:pt x="2586335" y="524345"/>
                  <a:pt x="2633692" y="480983"/>
                  <a:pt x="2581275" y="533400"/>
                </a:cubicBezTo>
                <a:lnTo>
                  <a:pt x="2619375" y="571500"/>
                </a:lnTo>
                <a:lnTo>
                  <a:pt x="2524125" y="638175"/>
                </a:lnTo>
                <a:lnTo>
                  <a:pt x="2333625" y="704850"/>
                </a:lnTo>
                <a:lnTo>
                  <a:pt x="2143125" y="666750"/>
                </a:lnTo>
                <a:lnTo>
                  <a:pt x="1914525" y="581025"/>
                </a:lnTo>
                <a:cubicBezTo>
                  <a:pt x="1953629" y="463713"/>
                  <a:pt x="1952625" y="506886"/>
                  <a:pt x="1952625" y="457200"/>
                </a:cubicBezTo>
                <a:cubicBezTo>
                  <a:pt x="1893955" y="349638"/>
                  <a:pt x="1895475" y="392208"/>
                  <a:pt x="1895475" y="342900"/>
                </a:cubicBezTo>
                <a:cubicBezTo>
                  <a:pt x="1911522" y="314818"/>
                  <a:pt x="1942162" y="238125"/>
                  <a:pt x="1990725" y="238125"/>
                </a:cubicBezTo>
                <a:lnTo>
                  <a:pt x="2028825" y="238125"/>
                </a:lnTo>
                <a:lnTo>
                  <a:pt x="2038350" y="161925"/>
                </a:lnTo>
                <a:cubicBezTo>
                  <a:pt x="1950450" y="183900"/>
                  <a:pt x="1927229" y="155553"/>
                  <a:pt x="1914525" y="219075"/>
                </a:cubicBezTo>
                <a:cubicBezTo>
                  <a:pt x="1913280" y="225302"/>
                  <a:pt x="1914525" y="231775"/>
                  <a:pt x="1914525" y="238125"/>
                </a:cubicBezTo>
                <a:lnTo>
                  <a:pt x="1800225" y="314325"/>
                </a:lnTo>
                <a:lnTo>
                  <a:pt x="1704975" y="409575"/>
                </a:lnTo>
                <a:lnTo>
                  <a:pt x="1600200" y="495300"/>
                </a:lnTo>
                <a:lnTo>
                  <a:pt x="1333500" y="485775"/>
                </a:lnTo>
                <a:cubicBezTo>
                  <a:pt x="1291462" y="422718"/>
                  <a:pt x="1315878" y="438864"/>
                  <a:pt x="1276350" y="419100"/>
                </a:cubicBezTo>
                <a:lnTo>
                  <a:pt x="1123950" y="485775"/>
                </a:lnTo>
                <a:lnTo>
                  <a:pt x="942975" y="466725"/>
                </a:lnTo>
                <a:lnTo>
                  <a:pt x="809625" y="533400"/>
                </a:lnTo>
                <a:lnTo>
                  <a:pt x="781050" y="600075"/>
                </a:lnTo>
                <a:cubicBezTo>
                  <a:pt x="673488" y="541405"/>
                  <a:pt x="716058" y="542925"/>
                  <a:pt x="666750" y="542925"/>
                </a:cubicBezTo>
                <a:lnTo>
                  <a:pt x="428625" y="609600"/>
                </a:lnTo>
                <a:cubicBezTo>
                  <a:pt x="438150" y="628650"/>
                  <a:pt x="457200" y="645451"/>
                  <a:pt x="457200" y="666750"/>
                </a:cubicBezTo>
                <a:cubicBezTo>
                  <a:pt x="457200" y="680220"/>
                  <a:pt x="438852" y="686559"/>
                  <a:pt x="428625" y="695325"/>
                </a:cubicBezTo>
                <a:cubicBezTo>
                  <a:pt x="416572" y="705656"/>
                  <a:pt x="390525" y="723900"/>
                  <a:pt x="390525" y="723900"/>
                </a:cubicBezTo>
                <a:cubicBezTo>
                  <a:pt x="349275" y="651712"/>
                  <a:pt x="378023" y="657225"/>
                  <a:pt x="333375" y="657225"/>
                </a:cubicBezTo>
                <a:lnTo>
                  <a:pt x="228600" y="695325"/>
                </a:lnTo>
                <a:lnTo>
                  <a:pt x="285750" y="771525"/>
                </a:lnTo>
              </a:path>
            </a:pathLst>
          </a:custGeom>
          <a:solidFill>
            <a:schemeClr val="accent5">
              <a:lumMod val="75000"/>
              <a:alpha val="81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2" name="Rectangle 11"/>
          <p:cNvSpPr/>
          <p:nvPr/>
        </p:nvSpPr>
        <p:spPr>
          <a:xfrm>
            <a:off x="401622" y="3095612"/>
            <a:ext cx="171450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dirty="0" smtClean="0"/>
              <a:t>СЈЕВЕРНИ ЛЕДЕНИ ОКЕАН</a:t>
            </a:r>
            <a:endParaRPr lang="hr-HR" dirty="0"/>
          </a:p>
        </p:txBody>
      </p:sp>
      <p:sp>
        <p:nvSpPr>
          <p:cNvPr id="13" name="Freeform 12"/>
          <p:cNvSpPr/>
          <p:nvPr/>
        </p:nvSpPr>
        <p:spPr>
          <a:xfrm>
            <a:off x="2357422" y="1571612"/>
            <a:ext cx="6530975" cy="1252538"/>
          </a:xfrm>
          <a:custGeom>
            <a:avLst/>
            <a:gdLst>
              <a:gd name="connsiteX0" fmla="*/ 30480 w 6530340"/>
              <a:gd name="connsiteY0" fmla="*/ 723900 h 1252210"/>
              <a:gd name="connsiteX1" fmla="*/ 30480 w 6530340"/>
              <a:gd name="connsiteY1" fmla="*/ 723900 h 1252210"/>
              <a:gd name="connsiteX2" fmla="*/ 114300 w 6530340"/>
              <a:gd name="connsiteY2" fmla="*/ 731520 h 1252210"/>
              <a:gd name="connsiteX3" fmla="*/ 220980 w 6530340"/>
              <a:gd name="connsiteY3" fmla="*/ 640080 h 1252210"/>
              <a:gd name="connsiteX4" fmla="*/ 441960 w 6530340"/>
              <a:gd name="connsiteY4" fmla="*/ 693420 h 1252210"/>
              <a:gd name="connsiteX5" fmla="*/ 472440 w 6530340"/>
              <a:gd name="connsiteY5" fmla="*/ 701040 h 1252210"/>
              <a:gd name="connsiteX6" fmla="*/ 655320 w 6530340"/>
              <a:gd name="connsiteY6" fmla="*/ 723900 h 1252210"/>
              <a:gd name="connsiteX7" fmla="*/ 739140 w 6530340"/>
              <a:gd name="connsiteY7" fmla="*/ 701040 h 1252210"/>
              <a:gd name="connsiteX8" fmla="*/ 922020 w 6530340"/>
              <a:gd name="connsiteY8" fmla="*/ 731520 h 1252210"/>
              <a:gd name="connsiteX9" fmla="*/ 952500 w 6530340"/>
              <a:gd name="connsiteY9" fmla="*/ 723900 h 1252210"/>
              <a:gd name="connsiteX10" fmla="*/ 998220 w 6530340"/>
              <a:gd name="connsiteY10" fmla="*/ 784860 h 1252210"/>
              <a:gd name="connsiteX11" fmla="*/ 1173480 w 6530340"/>
              <a:gd name="connsiteY11" fmla="*/ 762000 h 1252210"/>
              <a:gd name="connsiteX12" fmla="*/ 1440180 w 6530340"/>
              <a:gd name="connsiteY12" fmla="*/ 723900 h 1252210"/>
              <a:gd name="connsiteX13" fmla="*/ 1478280 w 6530340"/>
              <a:gd name="connsiteY13" fmla="*/ 792480 h 1252210"/>
              <a:gd name="connsiteX14" fmla="*/ 1546860 w 6530340"/>
              <a:gd name="connsiteY14" fmla="*/ 678180 h 1252210"/>
              <a:gd name="connsiteX15" fmla="*/ 1630680 w 6530340"/>
              <a:gd name="connsiteY15" fmla="*/ 800100 h 1252210"/>
              <a:gd name="connsiteX16" fmla="*/ 1455420 w 6530340"/>
              <a:gd name="connsiteY16" fmla="*/ 906780 h 1252210"/>
              <a:gd name="connsiteX17" fmla="*/ 1371600 w 6530340"/>
              <a:gd name="connsiteY17" fmla="*/ 1043940 h 1252210"/>
              <a:gd name="connsiteX18" fmla="*/ 1402080 w 6530340"/>
              <a:gd name="connsiteY18" fmla="*/ 1104900 h 1252210"/>
              <a:gd name="connsiteX19" fmla="*/ 1615440 w 6530340"/>
              <a:gd name="connsiteY19" fmla="*/ 1211580 h 1252210"/>
              <a:gd name="connsiteX20" fmla="*/ 1630680 w 6530340"/>
              <a:gd name="connsiteY20" fmla="*/ 1249680 h 1252210"/>
              <a:gd name="connsiteX21" fmla="*/ 1630680 w 6530340"/>
              <a:gd name="connsiteY21" fmla="*/ 1249680 h 1252210"/>
              <a:gd name="connsiteX22" fmla="*/ 1653540 w 6530340"/>
              <a:gd name="connsiteY22" fmla="*/ 1150620 h 1252210"/>
              <a:gd name="connsiteX23" fmla="*/ 1668780 w 6530340"/>
              <a:gd name="connsiteY23" fmla="*/ 1028700 h 1252210"/>
              <a:gd name="connsiteX24" fmla="*/ 1684020 w 6530340"/>
              <a:gd name="connsiteY24" fmla="*/ 906780 h 1252210"/>
              <a:gd name="connsiteX25" fmla="*/ 1783080 w 6530340"/>
              <a:gd name="connsiteY25" fmla="*/ 975360 h 1252210"/>
              <a:gd name="connsiteX26" fmla="*/ 1844040 w 6530340"/>
              <a:gd name="connsiteY26" fmla="*/ 1074420 h 1252210"/>
              <a:gd name="connsiteX27" fmla="*/ 1920240 w 6530340"/>
              <a:gd name="connsiteY27" fmla="*/ 1013460 h 1252210"/>
              <a:gd name="connsiteX28" fmla="*/ 2232660 w 6530340"/>
              <a:gd name="connsiteY28" fmla="*/ 1013460 h 1252210"/>
              <a:gd name="connsiteX29" fmla="*/ 2171700 w 6530340"/>
              <a:gd name="connsiteY29" fmla="*/ 914400 h 1252210"/>
              <a:gd name="connsiteX30" fmla="*/ 2133600 w 6530340"/>
              <a:gd name="connsiteY30" fmla="*/ 769620 h 1252210"/>
              <a:gd name="connsiteX31" fmla="*/ 2156460 w 6530340"/>
              <a:gd name="connsiteY31" fmla="*/ 640080 h 1252210"/>
              <a:gd name="connsiteX32" fmla="*/ 2049780 w 6530340"/>
              <a:gd name="connsiteY32" fmla="*/ 548640 h 1252210"/>
              <a:gd name="connsiteX33" fmla="*/ 1889760 w 6530340"/>
              <a:gd name="connsiteY33" fmla="*/ 472440 h 1252210"/>
              <a:gd name="connsiteX34" fmla="*/ 1783080 w 6530340"/>
              <a:gd name="connsiteY34" fmla="*/ 441960 h 1252210"/>
              <a:gd name="connsiteX35" fmla="*/ 1821180 w 6530340"/>
              <a:gd name="connsiteY35" fmla="*/ 388620 h 1252210"/>
              <a:gd name="connsiteX36" fmla="*/ 1897380 w 6530340"/>
              <a:gd name="connsiteY36" fmla="*/ 358140 h 1252210"/>
              <a:gd name="connsiteX37" fmla="*/ 1851660 w 6530340"/>
              <a:gd name="connsiteY37" fmla="*/ 297180 h 1252210"/>
              <a:gd name="connsiteX38" fmla="*/ 2026920 w 6530340"/>
              <a:gd name="connsiteY38" fmla="*/ 266700 h 1252210"/>
              <a:gd name="connsiteX39" fmla="*/ 2179320 w 6530340"/>
              <a:gd name="connsiteY39" fmla="*/ 236220 h 1252210"/>
              <a:gd name="connsiteX40" fmla="*/ 2407920 w 6530340"/>
              <a:gd name="connsiteY40" fmla="*/ 198120 h 1252210"/>
              <a:gd name="connsiteX41" fmla="*/ 2552700 w 6530340"/>
              <a:gd name="connsiteY41" fmla="*/ 190500 h 1252210"/>
              <a:gd name="connsiteX42" fmla="*/ 2659380 w 6530340"/>
              <a:gd name="connsiteY42" fmla="*/ 243840 h 1252210"/>
              <a:gd name="connsiteX43" fmla="*/ 2651760 w 6530340"/>
              <a:gd name="connsiteY43" fmla="*/ 297180 h 1252210"/>
              <a:gd name="connsiteX44" fmla="*/ 2842260 w 6530340"/>
              <a:gd name="connsiteY44" fmla="*/ 266700 h 1252210"/>
              <a:gd name="connsiteX45" fmla="*/ 2773680 w 6530340"/>
              <a:gd name="connsiteY45" fmla="*/ 358140 h 1252210"/>
              <a:gd name="connsiteX46" fmla="*/ 2735580 w 6530340"/>
              <a:gd name="connsiteY46" fmla="*/ 457200 h 1252210"/>
              <a:gd name="connsiteX47" fmla="*/ 2712720 w 6530340"/>
              <a:gd name="connsiteY47" fmla="*/ 541020 h 1252210"/>
              <a:gd name="connsiteX48" fmla="*/ 2705100 w 6530340"/>
              <a:gd name="connsiteY48" fmla="*/ 563880 h 1252210"/>
              <a:gd name="connsiteX49" fmla="*/ 2697480 w 6530340"/>
              <a:gd name="connsiteY49" fmla="*/ 579120 h 1252210"/>
              <a:gd name="connsiteX50" fmla="*/ 2651760 w 6530340"/>
              <a:gd name="connsiteY50" fmla="*/ 678180 h 1252210"/>
              <a:gd name="connsiteX51" fmla="*/ 2560320 w 6530340"/>
              <a:gd name="connsiteY51" fmla="*/ 739140 h 1252210"/>
              <a:gd name="connsiteX52" fmla="*/ 2598420 w 6530340"/>
              <a:gd name="connsiteY52" fmla="*/ 800100 h 1252210"/>
              <a:gd name="connsiteX53" fmla="*/ 2804160 w 6530340"/>
              <a:gd name="connsiteY53" fmla="*/ 830580 h 1252210"/>
              <a:gd name="connsiteX54" fmla="*/ 2994660 w 6530340"/>
              <a:gd name="connsiteY54" fmla="*/ 754380 h 1252210"/>
              <a:gd name="connsiteX55" fmla="*/ 3116580 w 6530340"/>
              <a:gd name="connsiteY55" fmla="*/ 647700 h 1252210"/>
              <a:gd name="connsiteX56" fmla="*/ 3139440 w 6530340"/>
              <a:gd name="connsiteY56" fmla="*/ 640080 h 1252210"/>
              <a:gd name="connsiteX57" fmla="*/ 3238500 w 6530340"/>
              <a:gd name="connsiteY57" fmla="*/ 510540 h 1252210"/>
              <a:gd name="connsiteX58" fmla="*/ 3337560 w 6530340"/>
              <a:gd name="connsiteY58" fmla="*/ 457200 h 1252210"/>
              <a:gd name="connsiteX59" fmla="*/ 3329940 w 6530340"/>
              <a:gd name="connsiteY59" fmla="*/ 350520 h 1252210"/>
              <a:gd name="connsiteX60" fmla="*/ 3497580 w 6530340"/>
              <a:gd name="connsiteY60" fmla="*/ 289560 h 1252210"/>
              <a:gd name="connsiteX61" fmla="*/ 3573780 w 6530340"/>
              <a:gd name="connsiteY61" fmla="*/ 342900 h 1252210"/>
              <a:gd name="connsiteX62" fmla="*/ 3505200 w 6530340"/>
              <a:gd name="connsiteY62" fmla="*/ 396240 h 1252210"/>
              <a:gd name="connsiteX63" fmla="*/ 3406140 w 6530340"/>
              <a:gd name="connsiteY63" fmla="*/ 464820 h 1252210"/>
              <a:gd name="connsiteX64" fmla="*/ 3406140 w 6530340"/>
              <a:gd name="connsiteY64" fmla="*/ 510540 h 1252210"/>
              <a:gd name="connsiteX65" fmla="*/ 3596640 w 6530340"/>
              <a:gd name="connsiteY65" fmla="*/ 624840 h 1252210"/>
              <a:gd name="connsiteX66" fmla="*/ 3619500 w 6530340"/>
              <a:gd name="connsiteY66" fmla="*/ 632460 h 1252210"/>
              <a:gd name="connsiteX67" fmla="*/ 3642360 w 6530340"/>
              <a:gd name="connsiteY67" fmla="*/ 693420 h 1252210"/>
              <a:gd name="connsiteX68" fmla="*/ 3817620 w 6530340"/>
              <a:gd name="connsiteY68" fmla="*/ 777240 h 1252210"/>
              <a:gd name="connsiteX69" fmla="*/ 3764280 w 6530340"/>
              <a:gd name="connsiteY69" fmla="*/ 815340 h 1252210"/>
              <a:gd name="connsiteX70" fmla="*/ 3688080 w 6530340"/>
              <a:gd name="connsiteY70" fmla="*/ 807720 h 1252210"/>
              <a:gd name="connsiteX71" fmla="*/ 3733800 w 6530340"/>
              <a:gd name="connsiteY71" fmla="*/ 883920 h 1252210"/>
              <a:gd name="connsiteX72" fmla="*/ 3794760 w 6530340"/>
              <a:gd name="connsiteY72" fmla="*/ 845820 h 1252210"/>
              <a:gd name="connsiteX73" fmla="*/ 3870960 w 6530340"/>
              <a:gd name="connsiteY73" fmla="*/ 807720 h 1252210"/>
              <a:gd name="connsiteX74" fmla="*/ 3886200 w 6530340"/>
              <a:gd name="connsiteY74" fmla="*/ 723900 h 1252210"/>
              <a:gd name="connsiteX75" fmla="*/ 3939540 w 6530340"/>
              <a:gd name="connsiteY75" fmla="*/ 777240 h 1252210"/>
              <a:gd name="connsiteX76" fmla="*/ 4030980 w 6530340"/>
              <a:gd name="connsiteY76" fmla="*/ 762000 h 1252210"/>
              <a:gd name="connsiteX77" fmla="*/ 4122420 w 6530340"/>
              <a:gd name="connsiteY77" fmla="*/ 716280 h 1252210"/>
              <a:gd name="connsiteX78" fmla="*/ 4152900 w 6530340"/>
              <a:gd name="connsiteY78" fmla="*/ 678180 h 1252210"/>
              <a:gd name="connsiteX79" fmla="*/ 4229100 w 6530340"/>
              <a:gd name="connsiteY79" fmla="*/ 716280 h 1252210"/>
              <a:gd name="connsiteX80" fmla="*/ 4290060 w 6530340"/>
              <a:gd name="connsiteY80" fmla="*/ 716280 h 1252210"/>
              <a:gd name="connsiteX81" fmla="*/ 4282440 w 6530340"/>
              <a:gd name="connsiteY81" fmla="*/ 609600 h 1252210"/>
              <a:gd name="connsiteX82" fmla="*/ 4396740 w 6530340"/>
              <a:gd name="connsiteY82" fmla="*/ 609600 h 1252210"/>
              <a:gd name="connsiteX83" fmla="*/ 4396740 w 6530340"/>
              <a:gd name="connsiteY83" fmla="*/ 678180 h 1252210"/>
              <a:gd name="connsiteX84" fmla="*/ 4480560 w 6530340"/>
              <a:gd name="connsiteY84" fmla="*/ 601980 h 1252210"/>
              <a:gd name="connsiteX85" fmla="*/ 4655820 w 6530340"/>
              <a:gd name="connsiteY85" fmla="*/ 487680 h 1252210"/>
              <a:gd name="connsiteX86" fmla="*/ 4838700 w 6530340"/>
              <a:gd name="connsiteY86" fmla="*/ 464820 h 1252210"/>
              <a:gd name="connsiteX87" fmla="*/ 4861560 w 6530340"/>
              <a:gd name="connsiteY87" fmla="*/ 457200 h 1252210"/>
              <a:gd name="connsiteX88" fmla="*/ 4945380 w 6530340"/>
              <a:gd name="connsiteY88" fmla="*/ 396240 h 1252210"/>
              <a:gd name="connsiteX89" fmla="*/ 5067300 w 6530340"/>
              <a:gd name="connsiteY89" fmla="*/ 472440 h 1252210"/>
              <a:gd name="connsiteX90" fmla="*/ 5044440 w 6530340"/>
              <a:gd name="connsiteY90" fmla="*/ 579120 h 1252210"/>
              <a:gd name="connsiteX91" fmla="*/ 5189220 w 6530340"/>
              <a:gd name="connsiteY91" fmla="*/ 563880 h 1252210"/>
              <a:gd name="connsiteX92" fmla="*/ 5326380 w 6530340"/>
              <a:gd name="connsiteY92" fmla="*/ 609600 h 1252210"/>
              <a:gd name="connsiteX93" fmla="*/ 5585460 w 6530340"/>
              <a:gd name="connsiteY93" fmla="*/ 647700 h 1252210"/>
              <a:gd name="connsiteX94" fmla="*/ 5775960 w 6530340"/>
              <a:gd name="connsiteY94" fmla="*/ 609600 h 1252210"/>
              <a:gd name="connsiteX95" fmla="*/ 5836920 w 6530340"/>
              <a:gd name="connsiteY95" fmla="*/ 655320 h 1252210"/>
              <a:gd name="connsiteX96" fmla="*/ 5867400 w 6530340"/>
              <a:gd name="connsiteY96" fmla="*/ 678180 h 1252210"/>
              <a:gd name="connsiteX97" fmla="*/ 6179820 w 6530340"/>
              <a:gd name="connsiteY97" fmla="*/ 701040 h 1252210"/>
              <a:gd name="connsiteX98" fmla="*/ 6347460 w 6530340"/>
              <a:gd name="connsiteY98" fmla="*/ 731520 h 1252210"/>
              <a:gd name="connsiteX99" fmla="*/ 6393180 w 6530340"/>
              <a:gd name="connsiteY99" fmla="*/ 800100 h 1252210"/>
              <a:gd name="connsiteX100" fmla="*/ 6416040 w 6530340"/>
              <a:gd name="connsiteY100" fmla="*/ 807720 h 1252210"/>
              <a:gd name="connsiteX101" fmla="*/ 6530340 w 6530340"/>
              <a:gd name="connsiteY101" fmla="*/ 815340 h 1252210"/>
              <a:gd name="connsiteX102" fmla="*/ 6522720 w 6530340"/>
              <a:gd name="connsiteY102" fmla="*/ 0 h 1252210"/>
              <a:gd name="connsiteX103" fmla="*/ 0 w 6530340"/>
              <a:gd name="connsiteY103" fmla="*/ 0 h 1252210"/>
              <a:gd name="connsiteX104" fmla="*/ 30480 w 6530340"/>
              <a:gd name="connsiteY104" fmla="*/ 723900 h 125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530340" h="1252210">
                <a:moveTo>
                  <a:pt x="30480" y="723900"/>
                </a:moveTo>
                <a:lnTo>
                  <a:pt x="30480" y="723900"/>
                </a:lnTo>
                <a:lnTo>
                  <a:pt x="114300" y="731520"/>
                </a:lnTo>
                <a:lnTo>
                  <a:pt x="220980" y="640080"/>
                </a:lnTo>
                <a:lnTo>
                  <a:pt x="441960" y="693420"/>
                </a:lnTo>
                <a:cubicBezTo>
                  <a:pt x="475653" y="701843"/>
                  <a:pt x="454124" y="701040"/>
                  <a:pt x="472440" y="701040"/>
                </a:cubicBezTo>
                <a:cubicBezTo>
                  <a:pt x="645113" y="724586"/>
                  <a:pt x="583683" y="723900"/>
                  <a:pt x="655320" y="723900"/>
                </a:cubicBezTo>
                <a:lnTo>
                  <a:pt x="739140" y="701040"/>
                </a:lnTo>
                <a:lnTo>
                  <a:pt x="922020" y="731520"/>
                </a:lnTo>
                <a:lnTo>
                  <a:pt x="952500" y="723900"/>
                </a:lnTo>
                <a:cubicBezTo>
                  <a:pt x="991946" y="787014"/>
                  <a:pt x="966638" y="784860"/>
                  <a:pt x="998220" y="784860"/>
                </a:cubicBezTo>
                <a:cubicBezTo>
                  <a:pt x="1163269" y="761282"/>
                  <a:pt x="1104358" y="762000"/>
                  <a:pt x="1173480" y="762000"/>
                </a:cubicBezTo>
                <a:lnTo>
                  <a:pt x="1440180" y="723900"/>
                </a:lnTo>
                <a:lnTo>
                  <a:pt x="1478280" y="792480"/>
                </a:lnTo>
                <a:cubicBezTo>
                  <a:pt x="1540435" y="675939"/>
                  <a:pt x="1496060" y="678180"/>
                  <a:pt x="1546860" y="678180"/>
                </a:cubicBezTo>
                <a:cubicBezTo>
                  <a:pt x="1637545" y="777109"/>
                  <a:pt x="1630680" y="728272"/>
                  <a:pt x="1630680" y="800100"/>
                </a:cubicBezTo>
                <a:cubicBezTo>
                  <a:pt x="1458054" y="894260"/>
                  <a:pt x="1491506" y="834608"/>
                  <a:pt x="1455420" y="906780"/>
                </a:cubicBezTo>
                <a:cubicBezTo>
                  <a:pt x="1361302" y="1009454"/>
                  <a:pt x="1371600" y="956872"/>
                  <a:pt x="1371600" y="1043940"/>
                </a:cubicBezTo>
                <a:lnTo>
                  <a:pt x="1402080" y="1104900"/>
                </a:lnTo>
                <a:cubicBezTo>
                  <a:pt x="1677155" y="1189538"/>
                  <a:pt x="1564028" y="1095904"/>
                  <a:pt x="1615440" y="1211580"/>
                </a:cubicBezTo>
                <a:cubicBezTo>
                  <a:pt x="1633498" y="1252210"/>
                  <a:pt x="1630680" y="1217769"/>
                  <a:pt x="1630680" y="1249680"/>
                </a:cubicBezTo>
                <a:lnTo>
                  <a:pt x="1630680" y="1249680"/>
                </a:lnTo>
                <a:lnTo>
                  <a:pt x="1653540" y="1150620"/>
                </a:lnTo>
                <a:cubicBezTo>
                  <a:pt x="1669939" y="1044029"/>
                  <a:pt x="1668780" y="1084968"/>
                  <a:pt x="1668780" y="1028700"/>
                </a:cubicBezTo>
                <a:lnTo>
                  <a:pt x="1684020" y="906780"/>
                </a:lnTo>
                <a:lnTo>
                  <a:pt x="1783080" y="975360"/>
                </a:lnTo>
                <a:cubicBezTo>
                  <a:pt x="1845449" y="1068913"/>
                  <a:pt x="1844040" y="1030168"/>
                  <a:pt x="1844040" y="1074420"/>
                </a:cubicBezTo>
                <a:lnTo>
                  <a:pt x="1920240" y="1013460"/>
                </a:lnTo>
                <a:lnTo>
                  <a:pt x="2232660" y="1013460"/>
                </a:lnTo>
                <a:cubicBezTo>
                  <a:pt x="2183500" y="923333"/>
                  <a:pt x="2209444" y="952144"/>
                  <a:pt x="2171700" y="914400"/>
                </a:cubicBezTo>
                <a:cubicBezTo>
                  <a:pt x="2132167" y="779986"/>
                  <a:pt x="2133600" y="829869"/>
                  <a:pt x="2133600" y="769620"/>
                </a:cubicBezTo>
                <a:lnTo>
                  <a:pt x="2156460" y="640080"/>
                </a:lnTo>
                <a:lnTo>
                  <a:pt x="2049780" y="548640"/>
                </a:lnTo>
                <a:lnTo>
                  <a:pt x="1889760" y="472440"/>
                </a:lnTo>
                <a:lnTo>
                  <a:pt x="1783080" y="441960"/>
                </a:lnTo>
                <a:lnTo>
                  <a:pt x="1821180" y="388620"/>
                </a:lnTo>
                <a:lnTo>
                  <a:pt x="1897380" y="358140"/>
                </a:lnTo>
                <a:cubicBezTo>
                  <a:pt x="1832146" y="301060"/>
                  <a:pt x="1812270" y="316875"/>
                  <a:pt x="1851660" y="297180"/>
                </a:cubicBezTo>
                <a:cubicBezTo>
                  <a:pt x="2016670" y="265749"/>
                  <a:pt x="1957381" y="266700"/>
                  <a:pt x="2026920" y="266700"/>
                </a:cubicBezTo>
                <a:lnTo>
                  <a:pt x="2179320" y="236220"/>
                </a:lnTo>
                <a:cubicBezTo>
                  <a:pt x="2361578" y="192825"/>
                  <a:pt x="2284509" y="198120"/>
                  <a:pt x="2407920" y="198120"/>
                </a:cubicBezTo>
                <a:cubicBezTo>
                  <a:pt x="2537445" y="190025"/>
                  <a:pt x="2489121" y="190500"/>
                  <a:pt x="2552700" y="190500"/>
                </a:cubicBezTo>
                <a:cubicBezTo>
                  <a:pt x="2666707" y="223073"/>
                  <a:pt x="2659380" y="183997"/>
                  <a:pt x="2659380" y="243840"/>
                </a:cubicBezTo>
                <a:lnTo>
                  <a:pt x="2651760" y="297180"/>
                </a:lnTo>
                <a:lnTo>
                  <a:pt x="2842260" y="266700"/>
                </a:lnTo>
                <a:lnTo>
                  <a:pt x="2773680" y="358140"/>
                </a:lnTo>
                <a:cubicBezTo>
                  <a:pt x="2733478" y="446585"/>
                  <a:pt x="2735580" y="411269"/>
                  <a:pt x="2735580" y="457200"/>
                </a:cubicBezTo>
                <a:cubicBezTo>
                  <a:pt x="2727960" y="485140"/>
                  <a:pt x="2720676" y="513174"/>
                  <a:pt x="2712720" y="541020"/>
                </a:cubicBezTo>
                <a:cubicBezTo>
                  <a:pt x="2710513" y="548743"/>
                  <a:pt x="2708083" y="556422"/>
                  <a:pt x="2705100" y="563880"/>
                </a:cubicBezTo>
                <a:cubicBezTo>
                  <a:pt x="2702991" y="569153"/>
                  <a:pt x="2700020" y="574040"/>
                  <a:pt x="2697480" y="579120"/>
                </a:cubicBezTo>
                <a:cubicBezTo>
                  <a:pt x="2664545" y="669692"/>
                  <a:pt x="2688022" y="641918"/>
                  <a:pt x="2651760" y="678180"/>
                </a:cubicBezTo>
                <a:lnTo>
                  <a:pt x="2560320" y="739140"/>
                </a:lnTo>
                <a:lnTo>
                  <a:pt x="2598420" y="800100"/>
                </a:lnTo>
                <a:cubicBezTo>
                  <a:pt x="2800108" y="823372"/>
                  <a:pt x="2749533" y="775953"/>
                  <a:pt x="2804160" y="830580"/>
                </a:cubicBezTo>
                <a:lnTo>
                  <a:pt x="2994660" y="754380"/>
                </a:lnTo>
                <a:cubicBezTo>
                  <a:pt x="3035300" y="718820"/>
                  <a:pt x="3074195" y="681161"/>
                  <a:pt x="3116580" y="647700"/>
                </a:cubicBezTo>
                <a:cubicBezTo>
                  <a:pt x="3122884" y="642723"/>
                  <a:pt x="3139440" y="640080"/>
                  <a:pt x="3139440" y="640080"/>
                </a:cubicBezTo>
                <a:lnTo>
                  <a:pt x="3238500" y="510540"/>
                </a:lnTo>
                <a:cubicBezTo>
                  <a:pt x="3332134" y="455920"/>
                  <a:pt x="3294653" y="457200"/>
                  <a:pt x="3337560" y="457200"/>
                </a:cubicBezTo>
                <a:cubicBezTo>
                  <a:pt x="3313636" y="345553"/>
                  <a:pt x="3278333" y="350520"/>
                  <a:pt x="3329940" y="350520"/>
                </a:cubicBezTo>
                <a:lnTo>
                  <a:pt x="3497580" y="289560"/>
                </a:lnTo>
                <a:lnTo>
                  <a:pt x="3573780" y="342900"/>
                </a:lnTo>
                <a:lnTo>
                  <a:pt x="3505200" y="396240"/>
                </a:lnTo>
                <a:cubicBezTo>
                  <a:pt x="3415319" y="453437"/>
                  <a:pt x="3444798" y="426162"/>
                  <a:pt x="3406140" y="464820"/>
                </a:cubicBezTo>
                <a:cubicBezTo>
                  <a:pt x="3388791" y="508193"/>
                  <a:pt x="3378666" y="496803"/>
                  <a:pt x="3406140" y="510540"/>
                </a:cubicBezTo>
                <a:cubicBezTo>
                  <a:pt x="3469640" y="548640"/>
                  <a:pt x="3532344" y="588099"/>
                  <a:pt x="3596640" y="624840"/>
                </a:cubicBezTo>
                <a:cubicBezTo>
                  <a:pt x="3603614" y="628825"/>
                  <a:pt x="3619500" y="632460"/>
                  <a:pt x="3619500" y="632460"/>
                </a:cubicBezTo>
                <a:lnTo>
                  <a:pt x="3642360" y="693420"/>
                </a:lnTo>
                <a:lnTo>
                  <a:pt x="3817620" y="777240"/>
                </a:lnTo>
                <a:lnTo>
                  <a:pt x="3764280" y="815340"/>
                </a:lnTo>
                <a:lnTo>
                  <a:pt x="3688080" y="807720"/>
                </a:lnTo>
                <a:lnTo>
                  <a:pt x="3733800" y="883920"/>
                </a:lnTo>
                <a:lnTo>
                  <a:pt x="3794760" y="845820"/>
                </a:lnTo>
                <a:lnTo>
                  <a:pt x="3870960" y="807720"/>
                </a:lnTo>
                <a:lnTo>
                  <a:pt x="3886200" y="723900"/>
                </a:lnTo>
                <a:cubicBezTo>
                  <a:pt x="3933573" y="779169"/>
                  <a:pt x="3908502" y="777240"/>
                  <a:pt x="3939540" y="777240"/>
                </a:cubicBezTo>
                <a:lnTo>
                  <a:pt x="4030980" y="762000"/>
                </a:lnTo>
                <a:lnTo>
                  <a:pt x="4122420" y="716280"/>
                </a:lnTo>
                <a:lnTo>
                  <a:pt x="4152900" y="678180"/>
                </a:lnTo>
                <a:lnTo>
                  <a:pt x="4229100" y="716280"/>
                </a:lnTo>
                <a:lnTo>
                  <a:pt x="4290060" y="716280"/>
                </a:lnTo>
                <a:cubicBezTo>
                  <a:pt x="4282245" y="614687"/>
                  <a:pt x="4282440" y="650338"/>
                  <a:pt x="4282440" y="609600"/>
                </a:cubicBezTo>
                <a:cubicBezTo>
                  <a:pt x="4406557" y="576502"/>
                  <a:pt x="4396740" y="539689"/>
                  <a:pt x="4396740" y="609600"/>
                </a:cubicBezTo>
                <a:lnTo>
                  <a:pt x="4396740" y="678180"/>
                </a:lnTo>
                <a:cubicBezTo>
                  <a:pt x="4468718" y="598204"/>
                  <a:pt x="4431148" y="601980"/>
                  <a:pt x="4480560" y="601980"/>
                </a:cubicBezTo>
                <a:lnTo>
                  <a:pt x="4655820" y="487680"/>
                </a:lnTo>
                <a:cubicBezTo>
                  <a:pt x="4716780" y="480060"/>
                  <a:pt x="4777929" y="473823"/>
                  <a:pt x="4838700" y="464820"/>
                </a:cubicBezTo>
                <a:cubicBezTo>
                  <a:pt x="4846645" y="463643"/>
                  <a:pt x="4861560" y="457200"/>
                  <a:pt x="4861560" y="457200"/>
                </a:cubicBezTo>
                <a:cubicBezTo>
                  <a:pt x="4940703" y="401800"/>
                  <a:pt x="4915836" y="425784"/>
                  <a:pt x="4945380" y="396240"/>
                </a:cubicBezTo>
                <a:lnTo>
                  <a:pt x="5067300" y="472440"/>
                </a:lnTo>
                <a:lnTo>
                  <a:pt x="5044440" y="579120"/>
                </a:lnTo>
                <a:cubicBezTo>
                  <a:pt x="5184124" y="563600"/>
                  <a:pt x="5135599" y="563880"/>
                  <a:pt x="5189220" y="563880"/>
                </a:cubicBezTo>
                <a:cubicBezTo>
                  <a:pt x="5310595" y="612430"/>
                  <a:pt x="5262485" y="609600"/>
                  <a:pt x="5326380" y="609600"/>
                </a:cubicBezTo>
                <a:lnTo>
                  <a:pt x="5585460" y="647700"/>
                </a:lnTo>
                <a:cubicBezTo>
                  <a:pt x="5744978" y="605722"/>
                  <a:pt x="5680337" y="609600"/>
                  <a:pt x="5775960" y="609600"/>
                </a:cubicBezTo>
                <a:cubicBezTo>
                  <a:pt x="5796280" y="624840"/>
                  <a:pt x="5816378" y="640380"/>
                  <a:pt x="5836920" y="655320"/>
                </a:cubicBezTo>
                <a:cubicBezTo>
                  <a:pt x="5868513" y="678297"/>
                  <a:pt x="5851051" y="661831"/>
                  <a:pt x="5867400" y="678180"/>
                </a:cubicBezTo>
                <a:cubicBezTo>
                  <a:pt x="5971526" y="685989"/>
                  <a:pt x="6075402" y="701040"/>
                  <a:pt x="6179820" y="701040"/>
                </a:cubicBezTo>
                <a:lnTo>
                  <a:pt x="6347460" y="731520"/>
                </a:lnTo>
                <a:cubicBezTo>
                  <a:pt x="6362700" y="754380"/>
                  <a:pt x="6374801" y="779679"/>
                  <a:pt x="6393180" y="800100"/>
                </a:cubicBezTo>
                <a:cubicBezTo>
                  <a:pt x="6398553" y="806070"/>
                  <a:pt x="6416040" y="807720"/>
                  <a:pt x="6416040" y="807720"/>
                </a:cubicBezTo>
                <a:lnTo>
                  <a:pt x="6530340" y="815340"/>
                </a:lnTo>
                <a:lnTo>
                  <a:pt x="6522720" y="0"/>
                </a:lnTo>
                <a:lnTo>
                  <a:pt x="0" y="0"/>
                </a:lnTo>
                <a:lnTo>
                  <a:pt x="30480" y="723900"/>
                </a:lnTo>
                <a:close/>
              </a:path>
            </a:pathLst>
          </a:custGeom>
          <a:solidFill>
            <a:schemeClr val="accent5">
              <a:lumMod val="75000"/>
              <a:alpha val="8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 b="15094"/>
          <a:stretch>
            <a:fillRect/>
          </a:stretch>
        </p:blipFill>
        <p:spPr bwMode="auto">
          <a:xfrm>
            <a:off x="330185" y="4452925"/>
            <a:ext cx="1762125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185" y="4452925"/>
            <a:ext cx="17049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185" y="4524362"/>
            <a:ext cx="17049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185" y="4524362"/>
            <a:ext cx="1685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185" y="4524362"/>
            <a:ext cx="16383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473295" y="506382"/>
            <a:ext cx="6257925" cy="80327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sr-Cyrl-RS" sz="29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СВЈЕТСКО МОРЕ</a:t>
            </a:r>
            <a:r>
              <a:rPr lang="hr-HR" sz="2900" dirty="0" smtClean="0">
                <a:latin typeface="+mj-lt"/>
                <a:ea typeface="+mj-ea"/>
                <a:cs typeface="+mj-cs"/>
              </a:rPr>
              <a:t> </a:t>
            </a:r>
            <a:r>
              <a:rPr lang="hr-HR" sz="29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–</a:t>
            </a:r>
            <a:r>
              <a:rPr lang="hr-HR" sz="2900" dirty="0">
                <a:latin typeface="+mj-lt"/>
                <a:ea typeface="+mj-ea"/>
                <a:cs typeface="+mj-cs"/>
              </a:rPr>
              <a:t> </a:t>
            </a:r>
            <a:r>
              <a:rPr lang="sr-Cyrl-RS" sz="29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ПОВЕЗУЈЕ ДИЈЕЛОВЕ КОПНА НА ЗЕМЉИ</a:t>
            </a:r>
            <a:endParaRPr lang="hr-HR" sz="29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100" dirty="0" smtClean="0">
                <a:solidFill>
                  <a:srgbClr val="0070C0"/>
                </a:solidFill>
              </a:rPr>
              <a:t>ОБАЛУ СА ПУНО ОСТВРА, ПОЛУОСТРВА, ЗАЛИВА, ФЈОРДОВА И ЕСТУАРА НАЗИВАМО РАЗУЂЕНЕНОМ </a:t>
            </a:r>
            <a:r>
              <a:rPr lang="hr-HR" dirty="0" smtClean="0"/>
              <a:t>?</a:t>
            </a:r>
            <a:endParaRPr lang="hr-HR" dirty="0"/>
          </a:p>
        </p:txBody>
      </p:sp>
      <p:pic>
        <p:nvPicPr>
          <p:cNvPr id="3" name="Picture 2" descr="t_south_africa_coast_bea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0" y="1557342"/>
            <a:ext cx="5429250" cy="2514600"/>
          </a:xfrm>
          <a:prstGeom prst="rect">
            <a:avLst/>
          </a:prstGeom>
        </p:spPr>
      </p:pic>
      <p:pic>
        <p:nvPicPr>
          <p:cNvPr id="4" name="Picture 3" descr="otoci-veli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5" y="4071942"/>
            <a:ext cx="6096010" cy="260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70C0"/>
                </a:solidFill>
              </a:rPr>
              <a:t>НАЈВЕЋЕ ОСТРВО НА СВИЈЕТУ ЈЕ ГРЕНЛАНД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72816"/>
            <a:ext cx="3816424" cy="36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772816"/>
            <a:ext cx="404279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2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 smtClean="0">
                <a:solidFill>
                  <a:srgbClr val="0070C0"/>
                </a:solidFill>
              </a:rPr>
              <a:t>  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74638"/>
            <a:ext cx="8363272" cy="5851525"/>
          </a:xfrm>
        </p:spPr>
        <p:txBody>
          <a:bodyPr/>
          <a:lstStyle/>
          <a:p>
            <a:pPr marL="0" indent="0">
              <a:buNone/>
            </a:pPr>
            <a:r>
              <a:rPr lang="sr-Cyrl-RS" sz="2800" dirty="0" smtClean="0">
                <a:solidFill>
                  <a:srgbClr val="0070C0"/>
                </a:solidFill>
              </a:rPr>
              <a:t>-ЗАЛИВИ СУ ДИЈЕЛОВИ КОПНА У КОЈЕ ЗАЛАЗИ МОРЕ</a:t>
            </a:r>
          </a:p>
          <a:p>
            <a:pPr marL="0" indent="0">
              <a:buNone/>
            </a:pPr>
            <a:r>
              <a:rPr lang="sr-Cyrl-RS" sz="2800" dirty="0" smtClean="0">
                <a:solidFill>
                  <a:srgbClr val="0070C0"/>
                </a:solidFill>
              </a:rPr>
              <a:t>-НАЈВЕЋИ ЗАЛИВ НА СВИЈЕТУ ЈЕ МЕКСИЧКИ ЗАЛИВ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72" y="1844824"/>
            <a:ext cx="7056784" cy="35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71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600" dirty="0" smtClean="0">
                <a:solidFill>
                  <a:srgbClr val="0070C0"/>
                </a:solidFill>
              </a:rPr>
              <a:t>ФЈОРДОВИ СУ ЛЕДНИЧКЕ ДОЛИНЕ ПОТОПЉЕНЕ МОРЕМ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364" y="1600200"/>
            <a:ext cx="754327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28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800" dirty="0" smtClean="0">
                <a:solidFill>
                  <a:srgbClr val="0070C0"/>
                </a:solidFill>
              </a:rPr>
              <a:t>РТОВИ СУ КРАЈЊЕ ТАЧКЕ КОНТИНЕНАТА, ИЛИ ДИЈЕЛОВА КОПНА КОЈЕ ЗАВРШАВАЈУ У МОРУ ИЛИ ОКЕАНУ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49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6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ntreeurope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314"/>
            <a:ext cx="9144000" cy="5266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 smtClean="0">
                <a:solidFill>
                  <a:srgbClr val="0070C0"/>
                </a:solidFill>
              </a:rPr>
              <a:t>КОЈИ КОНТИНЕНТИ ИМАЈУ СЛАБО РАЗУЂЕНУ ОБАЛУ </a:t>
            </a:r>
            <a:r>
              <a:rPr lang="sr-Cyrl-RS" sz="3200" dirty="0">
                <a:solidFill>
                  <a:srgbClr val="0070C0"/>
                </a:solidFill>
              </a:rPr>
              <a:t>?</a:t>
            </a:r>
            <a:endParaRPr lang="hr-HR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1142976" y="4572008"/>
            <a:ext cx="1785950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ЈУЖНА АМЕРИКА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57554" y="3429000"/>
            <a:ext cx="1785950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АФРИКА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70C0"/>
                </a:solidFill>
              </a:rPr>
              <a:t>ЗАШТО ЗЕМЉУ НЕКАДА НАЗИВАМО ПЛАВА ПЛАНЕТА</a:t>
            </a:r>
            <a:r>
              <a:rPr lang="hr-HR" dirty="0" smtClean="0">
                <a:solidFill>
                  <a:srgbClr val="0070C0"/>
                </a:solidFill>
              </a:rPr>
              <a:t>?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2275" y="1500174"/>
            <a:ext cx="4911725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5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r-Cyrl-RS" sz="3200" dirty="0" smtClean="0">
                <a:solidFill>
                  <a:srgbClr val="0070C0"/>
                </a:solidFill>
              </a:rPr>
              <a:t>ЗЕМЉУ НАЗИВАМО ПЛАВИ ПЛАНЕТ ЈЕР НА ЊЕНОЈ ПОВРШИНИ ПРЕОВЛАДАВА ВОДА</a:t>
            </a:r>
            <a:r>
              <a:rPr lang="sr-Cyrl-RS" sz="3200" dirty="0"/>
              <a:t>.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70C0"/>
                </a:solidFill>
              </a:rPr>
              <a:t>КОЈИ ЈЕ ОМЈЕР ВОДЕ И КОПНА НА ЗЕМЉИ</a:t>
            </a:r>
            <a:r>
              <a:rPr lang="hr-HR" dirty="0" smtClean="0">
                <a:solidFill>
                  <a:srgbClr val="0070C0"/>
                </a:solidFill>
              </a:rPr>
              <a:t>?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782" y="3071802"/>
            <a:ext cx="2786062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Svjetlana\AppData\Local\Microsoft\Windows\Temporary Internet Files\Content.IE5\0MWS68IU\dglxasset[1].aspx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5195" y="2000233"/>
            <a:ext cx="714380" cy="714380"/>
          </a:xfrm>
          <a:prstGeom prst="rect">
            <a:avLst/>
          </a:prstGeom>
          <a:noFill/>
        </p:spPr>
      </p:pic>
      <p:pic>
        <p:nvPicPr>
          <p:cNvPr id="5" name="Picture 4" descr="C:\Users\Svjetlana\AppData\Local\Microsoft\Windows\Temporary Internet Files\Content.IE5\LP68KNRA\MP90040001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894" y="2052627"/>
            <a:ext cx="7858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Svjetlana\AppData\Local\Microsoft\Windows\Temporary Internet Files\Content.IE5\0MWS68IU\dglxasset[1].aspx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27365" y="2000233"/>
            <a:ext cx="714380" cy="714380"/>
          </a:xfrm>
          <a:prstGeom prst="rect">
            <a:avLst/>
          </a:prstGeom>
          <a:noFill/>
        </p:spPr>
      </p:pic>
      <p:pic>
        <p:nvPicPr>
          <p:cNvPr id="7" name="Picture 3" descr="C:\Users\Svjetlana\AppData\Local\Microsoft\Windows\Temporary Internet Files\Content.IE5\0MWS68IU\dglxasset[1].aspx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26831" y="2000233"/>
            <a:ext cx="714380" cy="714380"/>
          </a:xfrm>
          <a:prstGeom prst="rect">
            <a:avLst/>
          </a:prstGeom>
          <a:noFill/>
        </p:spPr>
      </p:pic>
      <p:pic>
        <p:nvPicPr>
          <p:cNvPr id="8" name="Picture 4" descr="C:\Users\Svjetlana\AppData\Local\Microsoft\Windows\Temporary Internet Files\Content.IE5\LP68KNRA\MP90040001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19" y="2071677"/>
            <a:ext cx="7858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Svjetlana\AppData\Local\Microsoft\Windows\Temporary Internet Files\Content.IE5\LP68KNRA\MP90040001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4969" y="2071677"/>
            <a:ext cx="7858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Svjetlana\AppData\Local\Microsoft\Windows\Temporary Internet Files\Content.IE5\LP68KNRA\MP90040001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219" y="2081202"/>
            <a:ext cx="7858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Svjetlana\AppData\Local\Microsoft\Windows\Temporary Internet Files\Content.IE5\LP68KNRA\MP90040001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9469" y="2071677"/>
            <a:ext cx="7858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Svjetlana\AppData\Local\Microsoft\Windows\Temporary Internet Files\Content.IE5\LP68KNRA\MP90040001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6719" y="2071677"/>
            <a:ext cx="7858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Svjetlana\AppData\Local\Microsoft\Windows\Temporary Internet Files\Content.IE5\LP68KNRA\MP90040001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3969" y="2071677"/>
            <a:ext cx="7858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14282" y="1857364"/>
            <a:ext cx="2457450" cy="1000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5" name="Rectangle 14"/>
          <p:cNvSpPr/>
          <p:nvPr/>
        </p:nvSpPr>
        <p:spPr>
          <a:xfrm>
            <a:off x="785782" y="3071802"/>
            <a:ext cx="1571625" cy="642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FF0000"/>
                </a:solidFill>
              </a:rPr>
              <a:t>КОПНО</a:t>
            </a:r>
            <a:endParaRPr lang="hr-HR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rgbClr val="FF0000"/>
                </a:solidFill>
              </a:rPr>
              <a:t>3/10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71732" y="1857364"/>
            <a:ext cx="6043612" cy="1000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7" name="Rectangle 16"/>
          <p:cNvSpPr/>
          <p:nvPr/>
        </p:nvSpPr>
        <p:spPr>
          <a:xfrm>
            <a:off x="6929407" y="3071802"/>
            <a:ext cx="1571625" cy="642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RS" dirty="0" smtClean="0">
                <a:solidFill>
                  <a:srgbClr val="FF0000"/>
                </a:solidFill>
              </a:rPr>
              <a:t>МОРЕ</a:t>
            </a:r>
            <a:endParaRPr lang="hr-HR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rgbClr val="FF0000"/>
                </a:solidFill>
              </a:rPr>
              <a:t>7/10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282" y="1857364"/>
            <a:ext cx="8501062" cy="1000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 fontScale="90000"/>
          </a:bodyPr>
          <a:lstStyle/>
          <a:p>
            <a:endParaRPr lang="hr-HR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85794"/>
            <a:ext cx="8786874" cy="6072206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>
                <a:solidFill>
                  <a:srgbClr val="0070C0"/>
                </a:solidFill>
              </a:rPr>
              <a:t>-СВЈЕТСКИ ОКЕАН ЧИНЕ СВИ ОКЕАНИ И СВА МОРА НА ЗЕМЉИ</a:t>
            </a:r>
          </a:p>
          <a:p>
            <a:pPr marL="0" indent="0">
              <a:buNone/>
            </a:pPr>
            <a:r>
              <a:rPr lang="sr-Cyrl-RS" dirty="0" smtClean="0">
                <a:solidFill>
                  <a:srgbClr val="0070C0"/>
                </a:solidFill>
              </a:rPr>
              <a:t>-ОКЕАНИ: ВЕЛИКИ ТИХИ ОКЕАН ( ПАЦИФИК ), АТЛАНТСКИ ОКЕАН ( АТЛАНТИК ), ИНДИЈСКИ ОКЕАН И СЈЕВЕРНИ ЛЕДЕНИ ОКЕАН.</a:t>
            </a:r>
          </a:p>
          <a:p>
            <a:pPr marL="0" indent="0">
              <a:buNone/>
            </a:pPr>
            <a:r>
              <a:rPr lang="sr-Cyrl-RS" dirty="0" smtClean="0">
                <a:solidFill>
                  <a:srgbClr val="0070C0"/>
                </a:solidFill>
              </a:rPr>
              <a:t>-МОРА УКУПНО ИМА 56.</a:t>
            </a:r>
            <a:endParaRPr lang="sr-Cyrl-R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r-Cyrl-RS" dirty="0" smtClean="0">
                <a:solidFill>
                  <a:srgbClr val="0070C0"/>
                </a:solidFill>
              </a:rPr>
              <a:t>-ДИЈЕЛЕ СЕ НА : СРЕДОЗЕМНА, ИВИЧНА И МЕЂУОСТРВСКА</a:t>
            </a:r>
          </a:p>
          <a:p>
            <a:pPr marL="0" indent="0">
              <a:buNone/>
            </a:pPr>
            <a:endParaRPr lang="sr-Cyrl-R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r-Cyrl-R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p Arrow Callout 8"/>
          <p:cNvSpPr/>
          <p:nvPr/>
        </p:nvSpPr>
        <p:spPr>
          <a:xfrm>
            <a:off x="899592" y="3500438"/>
            <a:ext cx="7101432" cy="316892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/>
              <a:t>СРЕДОЗЕМНА МОРА СУ СА СВИХ СТРАНА ОКРУЖЕНА КОПНОМ</a:t>
            </a:r>
            <a:r>
              <a:rPr lang="hr-HR" sz="2800" b="1" dirty="0" smtClean="0"/>
              <a:t>. </a:t>
            </a:r>
            <a:r>
              <a:rPr lang="sr-Cyrl-RS" sz="2800" b="1" dirty="0" smtClean="0"/>
              <a:t>МОГУ БИТИ УНУТАР ЈЕДНОГ КОНТИНЕНТА ( ЈАДРАНСКО И БАЛТИЧКО ) ИЛИ ИЗМЕЂУ ВИШЕ КОНТИНЕНАТА ( СРЕДОЗЕМНО МОРЕ  )</a:t>
            </a:r>
            <a:endParaRPr lang="hr-HR" sz="2800" b="1" dirty="0"/>
          </a:p>
        </p:txBody>
      </p:sp>
      <p:pic>
        <p:nvPicPr>
          <p:cNvPr id="8" name="Picture 7" descr="Sredozemnomo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214290"/>
            <a:ext cx="6858000" cy="3219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ry.02.sargasso.s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571480"/>
            <a:ext cx="4565269" cy="25717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643570" y="714356"/>
            <a:ext cx="128588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chemeClr val="tx1"/>
                </a:solidFill>
              </a:rPr>
              <a:t>ЕВРОПА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43570" y="2143116"/>
            <a:ext cx="128588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chemeClr val="tx1"/>
                </a:solidFill>
              </a:rPr>
              <a:t>АФРИКА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4546" y="571480"/>
            <a:ext cx="1285884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chemeClr val="tx1"/>
                </a:solidFill>
              </a:rPr>
              <a:t>СЈЕВЕРНА АМЕРИКА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3240" y="1428736"/>
            <a:ext cx="128588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САРГАШКО МОРЕ</a:t>
            </a:r>
            <a:endParaRPr lang="hr-H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Up Arrow Callout 8"/>
          <p:cNvSpPr/>
          <p:nvPr/>
        </p:nvSpPr>
        <p:spPr>
          <a:xfrm>
            <a:off x="1071538" y="3500438"/>
            <a:ext cx="6929486" cy="250033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/>
              <a:t>САРГАШКО МОРЕ ЈЕ ИВИЧНО ИЛИ РУБНО МОРЕ. НАЛАЗИ СЕ НА ОБАЛИ СЈЕВЕРНЕ АМЕРИКЕ.</a:t>
            </a:r>
            <a:endParaRPr lang="hr-HR" sz="2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7918450" cy="1341438"/>
          </a:xfrm>
        </p:spPr>
        <p:txBody>
          <a:bodyPr/>
          <a:lstStyle/>
          <a:p>
            <a:r>
              <a:rPr lang="sr-Cyrl-RS" dirty="0" smtClean="0">
                <a:solidFill>
                  <a:srgbClr val="0070C0"/>
                </a:solidFill>
              </a:rPr>
              <a:t>           МЕЂУОСТРВСКА МОРА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412875"/>
            <a:ext cx="9144000" cy="4225925"/>
          </a:xfrm>
        </p:spPr>
        <p:txBody>
          <a:bodyPr/>
          <a:lstStyle/>
          <a:p>
            <a:r>
              <a:rPr lang="sr-Cyrl-RS" dirty="0" smtClean="0">
                <a:solidFill>
                  <a:srgbClr val="0070C0"/>
                </a:solidFill>
              </a:rPr>
              <a:t>ОВА МОРА СЕ НАЛАЗЕ ИЗМЕЂУ ВИШЕ ОСТРВА</a:t>
            </a:r>
          </a:p>
          <a:p>
            <a:r>
              <a:rPr lang="sr-Cyrl-RS" dirty="0" smtClean="0">
                <a:solidFill>
                  <a:srgbClr val="0070C0"/>
                </a:solidFill>
              </a:rPr>
              <a:t>НАЈЗАСТУПЉЕНИЈА СУ НА ПРОСТОРУ ЈУГОИСТОЧНЕ АЗИЈЕ ( ЦЕЛЕБСКО, ЈАВАНСКО МОРЕ )</a:t>
            </a:r>
          </a:p>
          <a:p>
            <a:endParaRPr lang="sr-Cyrl-RS" dirty="0" smtClean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996952"/>
            <a:ext cx="6624736" cy="36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6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70C0"/>
                </a:solidFill>
              </a:rPr>
              <a:t>ЈЕСУ ЛИ СВА МОРА НА ЗЕМЉИ МЕЂУСОБНО ПОВЕЗАНА</a:t>
            </a:r>
            <a:r>
              <a:rPr lang="hr-HR" dirty="0" smtClean="0">
                <a:solidFill>
                  <a:srgbClr val="0070C0"/>
                </a:solidFill>
              </a:rPr>
              <a:t>?</a:t>
            </a:r>
            <a:endParaRPr lang="hr-HR" dirty="0">
              <a:solidFill>
                <a:srgbClr val="0070C0"/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28596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3200" noProof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ДА! СВА МОРА СУ МЕЂУСОБНО ПОВЕЗАНА </a:t>
            </a: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285860"/>
            <a:ext cx="6572250" cy="430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70C0"/>
                </a:solidFill>
              </a:rPr>
              <a:t>КАКО МОГУ НАСТАТИ МОРСКИ ПРОЛАЗИ?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b="0" dirty="0" smtClean="0">
                <a:solidFill>
                  <a:srgbClr val="0070C0"/>
                </a:solidFill>
              </a:rPr>
              <a:t>ПРИРОДНИМ ПУТЕМ</a:t>
            </a:r>
            <a:endParaRPr lang="hr-HR" b="0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Cyrl-RS" sz="1800" dirty="0" smtClean="0">
                <a:solidFill>
                  <a:srgbClr val="0070C0"/>
                </a:solidFill>
              </a:rPr>
              <a:t>ТАДА ИХ НАЗИВАМО МОРЕУЗИ          ( ТЈЕСНАЦИ )</a:t>
            </a:r>
            <a:endParaRPr lang="sr-Cyrl-RS" dirty="0"/>
          </a:p>
          <a:p>
            <a:pPr marL="0" indent="0">
              <a:buNone/>
            </a:pPr>
            <a:r>
              <a:rPr lang="sr-Cyrl-RS" sz="1800" dirty="0">
                <a:solidFill>
                  <a:srgbClr val="0070C0"/>
                </a:solidFill>
              </a:rPr>
              <a:t> </a:t>
            </a:r>
            <a:r>
              <a:rPr lang="sr-Cyrl-RS" sz="1800" dirty="0" smtClean="0">
                <a:solidFill>
                  <a:srgbClr val="0070C0"/>
                </a:solidFill>
              </a:rPr>
              <a:t>   ПРИМЈЕР ( ГИБРАЛТАРСКИ МОРЕУЗ )</a:t>
            </a:r>
            <a:endParaRPr lang="hr-HR" sz="1800" dirty="0">
              <a:solidFill>
                <a:srgbClr val="0070C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sr-Cyrl-RS" b="0" dirty="0" smtClean="0">
                <a:solidFill>
                  <a:srgbClr val="0070C0"/>
                </a:solidFill>
              </a:rPr>
              <a:t>ВЈЕШТАЧКИ</a:t>
            </a:r>
            <a:r>
              <a:rPr lang="sr-Cyrl-RS" dirty="0" smtClean="0">
                <a:solidFill>
                  <a:srgbClr val="0070C0"/>
                </a:solidFill>
              </a:rPr>
              <a:t>-</a:t>
            </a:r>
            <a:r>
              <a:rPr lang="sr-Cyrl-RS" b="0" dirty="0" smtClean="0">
                <a:solidFill>
                  <a:srgbClr val="0070C0"/>
                </a:solidFill>
              </a:rPr>
              <a:t>КОПАЈУ ИХ ЉУДИ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sz="1800" dirty="0" smtClean="0">
                <a:solidFill>
                  <a:srgbClr val="0070C0"/>
                </a:solidFill>
              </a:rPr>
              <a:t>ТАДА ИХ НАЗИВАМО МОРСКИ КАНАЛИ</a:t>
            </a:r>
            <a:endParaRPr lang="hr-HR" sz="1800" dirty="0">
              <a:solidFill>
                <a:srgbClr val="0070C0"/>
              </a:solidFill>
            </a:endParaRPr>
          </a:p>
          <a:p>
            <a:r>
              <a:rPr lang="sr-Cyrl-RS" sz="2000" dirty="0" smtClean="0">
                <a:solidFill>
                  <a:srgbClr val="0070C0"/>
                </a:solidFill>
              </a:rPr>
              <a:t>ПРИМЈЕР:СУЕЦКИ КАНАЛ</a:t>
            </a:r>
            <a:endParaRPr lang="hr-HR" sz="2000" dirty="0">
              <a:solidFill>
                <a:srgbClr val="0070C0"/>
              </a:solidFill>
            </a:endParaRPr>
          </a:p>
        </p:txBody>
      </p:sp>
      <p:pic>
        <p:nvPicPr>
          <p:cNvPr id="7" name="Picture 6" descr="strait-gibralt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00438"/>
            <a:ext cx="3786182" cy="3071834"/>
          </a:xfrm>
          <a:prstGeom prst="rect">
            <a:avLst/>
          </a:prstGeom>
        </p:spPr>
      </p:pic>
      <p:pic>
        <p:nvPicPr>
          <p:cNvPr id="8" name="Picture 7" descr="kuez ka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500438"/>
            <a:ext cx="3638253" cy="3106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326</Words>
  <Application>Microsoft Office PowerPoint</Application>
  <PresentationFormat>On-screen Show (4:3)</PresentationFormat>
  <Paragraphs>58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Papyrus</vt:lpstr>
      <vt:lpstr>Office Theme</vt:lpstr>
      <vt:lpstr>СВЈЕТСКИ ОКЕАН</vt:lpstr>
      <vt:lpstr>ЗАШТО ЗЕМЉУ НЕКАДА НАЗИВАМО ПЛАВА ПЛАНЕТА?</vt:lpstr>
      <vt:lpstr>КОЈИ ЈЕ ОМЈЕР ВОДЕ И КОПНА НА ЗЕМЉИ?</vt:lpstr>
      <vt:lpstr>PowerPoint Presentation</vt:lpstr>
      <vt:lpstr>PowerPoint Presentation</vt:lpstr>
      <vt:lpstr>PowerPoint Presentation</vt:lpstr>
      <vt:lpstr>           МЕЂУОСТРВСКА МОРА</vt:lpstr>
      <vt:lpstr>ЈЕСУ ЛИ СВА МОРА НА ЗЕМЉИ МЕЂУСОБНО ПОВЕЗАНА?</vt:lpstr>
      <vt:lpstr>КАКО МОГУ НАСТАТИ МОРСКИ ПРОЛАЗИ?</vt:lpstr>
      <vt:lpstr>PowerPoint Presentation</vt:lpstr>
      <vt:lpstr>ЉУДИ КОПАЈУ МОРСКЕ КАНАЛЕ ДА БИ СКРАТИЛИ ПОМОРСКЕ ПУТЕВЕ</vt:lpstr>
      <vt:lpstr>КАКО СЕ ЗОВУ МОРСКИ ПРОЛАЗИ ОЗНАЧЕНИ БРОЈЕВИМА?</vt:lpstr>
      <vt:lpstr>PowerPoint Presentation</vt:lpstr>
      <vt:lpstr>ОБАЛУ СА ПУНО ОСТВРА, ПОЛУОСТРВА, ЗАЛИВА, ФЈОРДОВА И ЕСТУАРА НАЗИВАМО РАЗУЂЕНЕНОМ ?</vt:lpstr>
      <vt:lpstr>НАЈВЕЋЕ ОСТРВО НА СВИЈЕТУ ЈЕ ГРЕНЛАНД</vt:lpstr>
      <vt:lpstr>   </vt:lpstr>
      <vt:lpstr>ФЈОРДОВИ СУ ЛЕДНИЧКЕ ДОЛИНЕ ПОТОПЉЕНЕ МОРЕМ</vt:lpstr>
      <vt:lpstr>РТОВИ СУ КРАЈЊЕ ТАЧКЕ КОНТИНЕНАТА, ИЛИ ДИЈЕЛОВА КОПНА КОЈЕ ЗАВРШАВАЈУ У МОРУ ИЛИ ОКЕАНУ</vt:lpstr>
      <vt:lpstr>КОЈИ КОНТИНЕНТИ ИМАЈУ СЛАБО РАЗУЂЕНУ ОБАЛУ ?</vt:lpstr>
    </vt:vector>
  </TitlesOfParts>
  <Company>Deftones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Ponovimo...</dc:title>
  <dc:creator>Zeljko</dc:creator>
  <cp:lastModifiedBy>Ostoja</cp:lastModifiedBy>
  <cp:revision>51</cp:revision>
  <dcterms:created xsi:type="dcterms:W3CDTF">2015-03-01T07:51:41Z</dcterms:created>
  <dcterms:modified xsi:type="dcterms:W3CDTF">2020-03-31T15:49:57Z</dcterms:modified>
</cp:coreProperties>
</file>