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12CBC-6209-4A9A-B1E0-728E5FAD2A6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547D5-B645-4ED0-9461-42CF927B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F6DF-C5B2-4BB1-8775-6C14FC2A652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BDDB17-E531-43DA-A9DA-25D484DF7E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F6DF-C5B2-4BB1-8775-6C14FC2A652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B17-E531-43DA-A9DA-25D484DF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F6DF-C5B2-4BB1-8775-6C14FC2A652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B17-E531-43DA-A9DA-25D484DF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F6DF-C5B2-4BB1-8775-6C14FC2A652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B17-E531-43DA-A9DA-25D484DF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F6DF-C5B2-4BB1-8775-6C14FC2A652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B17-E531-43DA-A9DA-25D484DF7E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F6DF-C5B2-4BB1-8775-6C14FC2A652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B17-E531-43DA-A9DA-25D484DF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F6DF-C5B2-4BB1-8775-6C14FC2A652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B17-E531-43DA-A9DA-25D484DF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F6DF-C5B2-4BB1-8775-6C14FC2A652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B17-E531-43DA-A9DA-25D484DF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F6DF-C5B2-4BB1-8775-6C14FC2A652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B17-E531-43DA-A9DA-25D484DF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F6DF-C5B2-4BB1-8775-6C14FC2A652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B17-E531-43DA-A9DA-25D484DF7E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F6DF-C5B2-4BB1-8775-6C14FC2A652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B17-E531-43DA-A9DA-25D484DF7E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55EF6DF-C5B2-4BB1-8775-6C14FC2A652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5BDDB17-E531-43DA-A9DA-25D484DF7E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343151"/>
            <a:ext cx="6629400" cy="991526"/>
          </a:xfrm>
        </p:spPr>
        <p:txBody>
          <a:bodyPr/>
          <a:lstStyle/>
          <a:p>
            <a:r>
              <a:rPr lang="sr-Cyrl-B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МИЈЕЊАЊЕ БИЉКе ТОКОМ ГОДИНЕ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Godišnja doba – Opšte obrazova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248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Фиелдфаре: садња и негу на отвореном пољу, врсте и сорте с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75" y="140198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rvo živo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93471"/>
            <a:ext cx="1381125" cy="18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68773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9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допуните посљедњу ријеч другог </a:t>
            </a:r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стиха: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4419600" cy="2209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Лептир око цвијета облијеће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знамо да је стигло_________</a:t>
            </a:r>
          </a:p>
          <a:p>
            <a:pPr marL="114300" indent="0">
              <a:buNone/>
            </a:pPr>
            <a:endParaRPr lang="sr-Cyrl-B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Зреле су крушке, жито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знамо да је стигло _________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5031" y="193816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sr-Cyrl-C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 жут вјетром понесен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sr-Cyrl-C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знамо да је стигла ______</a:t>
            </a:r>
          </a:p>
          <a:p>
            <a:pPr marL="114300" indent="0">
              <a:buNone/>
            </a:pPr>
            <a:endParaRPr lang="sr-Cyrl-C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sr-Cyrl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C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снијегу бијелом трагова има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sr-Cyrl-C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знамо да је стигла________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3244" y="165172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рољеће.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86149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љето.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28514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јесен.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378481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44448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8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годишња доба доносе промјене у природи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промјене примјећујемо по:</a:t>
            </a:r>
          </a:p>
          <a:p>
            <a:pPr indent="342900">
              <a:buClrTx/>
            </a:pP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 </a:t>
            </a:r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ваздуха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342900">
              <a:buClrTx/>
            </a:pP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падавинама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Cyrl-C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buClrTx/>
            </a:pP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вјетру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 је топлији или хладнији, </a:t>
            </a:r>
            <a:endParaRPr lang="sr-Cyrl-C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buClrTx/>
            </a:pP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понашању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неких 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животиња -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неке од птица 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 	у 	јесен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топлије крајеве, </a:t>
            </a:r>
            <a:endParaRPr lang="sr-Cyrl-C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buClrTx/>
            </a:pP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биљкама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4448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ПРИРОДА И ДРУШТВО 4. РАЗРЕД</a:t>
            </a:r>
            <a:endParaRPr lang="en-US" dirty="0"/>
          </a:p>
        </p:txBody>
      </p:sp>
      <p:pic>
        <p:nvPicPr>
          <p:cNvPr id="5" name="Picture 5" descr="Фиелдфаре: садња и негу на отвореном пољу, врсте и сорте с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52549"/>
            <a:ext cx="2409825" cy="16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514350"/>
            <a:ext cx="8260672" cy="571500"/>
          </a:xfrm>
        </p:spPr>
        <p:txBody>
          <a:bodyPr>
            <a:normAutofit fontScale="90000"/>
          </a:bodyPr>
          <a:lstStyle/>
          <a:p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промјене на биљкама су </a:t>
            </a:r>
            <a:r>
              <a:rPr lang="sr-Cyrl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различите код:</a:t>
            </a:r>
            <a:br>
              <a:rPr lang="sr-Cyrl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89192"/>
            <a:ext cx="8229600" cy="3280172"/>
          </a:xfrm>
        </p:spPr>
        <p:txBody>
          <a:bodyPr/>
          <a:lstStyle/>
          <a:p>
            <a:pPr marL="114300" indent="0">
              <a:buNone/>
            </a:pPr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ЗЕЉАСТИХ БИЉАКА               ДРВЕНАСТИХ БИЉАКА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1658981"/>
            <a:ext cx="1905000" cy="11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co-search-engine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33549"/>
            <a:ext cx="1905000" cy="106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852891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настају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прољеће,</a:t>
            </a:r>
          </a:p>
          <a:p>
            <a:pPr marL="342900" indent="-342900">
              <a:buFontTx/>
              <a:buChar char="-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љети се развијају, доносе плодове и сјеме,</a:t>
            </a:r>
          </a:p>
          <a:p>
            <a:pPr marL="342900" indent="-342900">
              <a:buFontTx/>
              <a:buChar char="-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јесен се суше и увену.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88598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промјене се уочавају на листовима.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61729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промјена на листовима биљке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1" descr="D:\My Documents\F3.large – kopij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8937" y="1252987"/>
            <a:ext cx="662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Slika 1" descr="four-season-trees-vector-1584440 – kop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7" y="3053253"/>
            <a:ext cx="1613263" cy="16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Slika 2" descr="four-season-trees-vector-1584440 – kopija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05587"/>
            <a:ext cx="1752600" cy="16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lika 3" descr="four-season-trees-vector-1584440 – kopija (3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2326"/>
            <a:ext cx="17526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Slika 4" descr="four-season-trees-vector-15844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2326"/>
            <a:ext cx="17526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743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5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64532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листопадно и зимзелено дрвеће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1" descr="D:\My Documents\3278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19349"/>
            <a:ext cx="21336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2" descr="D:\My Documents\photo-1439871846984-851e435a999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419351"/>
            <a:ext cx="24907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20015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Дрвеће попут храста, букве, брезе или липе </a:t>
            </a:r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имају 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листове који у јесен жуте и опадају.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1196884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Дрвеће попут бора, јеле, смрче и оморике имају другачије листове. То су иглице које и преко зиме остају зелене.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47986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3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биљке током зиме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Одређене зељасте </a:t>
            </a:r>
            <a:r>
              <a:rPr lang="sr-Cyrl-C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биљке могу и преко зиме остати зелене. То су оне које узгајамо у пластеницима. Њима је потребна топлота како би и зими имале плод.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795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Plastenici i oprema – Zeleni h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Plastenici i oprema – Zeleni h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36" y="257175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479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444448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64" y="405255"/>
            <a:ext cx="8260672" cy="779570"/>
          </a:xfrm>
        </p:spPr>
        <p:txBody>
          <a:bodyPr>
            <a:normAutofit/>
          </a:bodyPr>
          <a:lstStyle/>
          <a:p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2"/>
            <a:ext cx="8534400" cy="37337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ClrTx/>
              <a:buNone/>
            </a:pPr>
            <a:r>
              <a:rPr lang="sr-Cyrl-C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Одговорите на питања из уџбеника Природа и друштво на страни 104.</a:t>
            </a:r>
          </a:p>
          <a:p>
            <a:pPr marL="114300" indent="0">
              <a:buClrTx/>
              <a:buNone/>
            </a:pPr>
            <a:endParaRPr lang="sr-Cyrl-C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-279400">
              <a:buClrTx/>
              <a:buNone/>
              <a:tabLst>
                <a:tab pos="404813" algn="l"/>
              </a:tabLst>
            </a:pP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Наведи називе 2 зимзелена и 2 листопадна дрвета.</a:t>
            </a:r>
          </a:p>
          <a:p>
            <a:pPr marL="404813" indent="-290513">
              <a:buClrTx/>
              <a:buNone/>
            </a:pP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Опиши разлике у промјенама које се јављају код: </a:t>
            </a:r>
          </a:p>
          <a:p>
            <a:pPr marL="404813" indent="-290513">
              <a:buClrTx/>
              <a:buNone/>
            </a:pP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а) дрвенастих, 	б) зељастих биљака.</a:t>
            </a:r>
          </a:p>
          <a:p>
            <a:pPr marL="404813" indent="-290513">
              <a:buClrTx/>
              <a:buNone/>
            </a:pP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Објасни улогу стакленика и пластеника.</a:t>
            </a:r>
          </a:p>
          <a:p>
            <a:pPr marL="404813" indent="-290513">
              <a:buClrTx/>
              <a:buNone/>
            </a:pP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Опиши како се остварује заштита биљака од мраза.</a:t>
            </a:r>
          </a:p>
          <a:p>
            <a:pPr marL="114300" indent="0">
              <a:buClrTx/>
              <a:buNone/>
            </a:pPr>
            <a:endParaRPr lang="sr-Cyrl-C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ClrTx/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9119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ПРИРОДА И ДРУШТВО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138</TotalTime>
  <Words>281</Words>
  <Application>Microsoft Office PowerPoint</Application>
  <PresentationFormat>On-screen Show (16:9)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Century Gothic</vt:lpstr>
      <vt:lpstr>Times New Roman</vt:lpstr>
      <vt:lpstr>Apothecary</vt:lpstr>
      <vt:lpstr>МИЈЕЊАЊЕ БИЉКе ТОКОМ ГОДИНЕ</vt:lpstr>
      <vt:lpstr>допуните посљедњу ријеч другог стиха: </vt:lpstr>
      <vt:lpstr>годишња доба доносе промјене у природи</vt:lpstr>
      <vt:lpstr>промјене на биљкама су различите код: </vt:lpstr>
      <vt:lpstr>промјена на листовима биљке</vt:lpstr>
      <vt:lpstr>листопадно и зимзелено дрвеће</vt:lpstr>
      <vt:lpstr>биљке током зиме</vt:lpstr>
      <vt:lpstr>Задаци за самосталан рад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МИЈЕЊАЊЕ БИЉАКА ТОКОМ ГОДИНЕ</dc:title>
  <dc:creator>User</dc:creator>
  <cp:lastModifiedBy>marina_uciteljica@yahoo.com</cp:lastModifiedBy>
  <cp:revision>19</cp:revision>
  <dcterms:created xsi:type="dcterms:W3CDTF">2020-04-06T19:45:16Z</dcterms:created>
  <dcterms:modified xsi:type="dcterms:W3CDTF">2020-04-09T15:23:44Z</dcterms:modified>
</cp:coreProperties>
</file>