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A8C77-35A8-4D88-8AEE-71EE0809D269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r-Cyrl-BA"/>
        </a:p>
      </dgm:t>
    </dgm:pt>
    <dgm:pt modelId="{CBBE2E5F-2F0A-45AB-B803-5F685ECE0EC2}">
      <dgm:prSet phldrT="[Text]" custT="1"/>
      <dgm:spPr/>
      <dgm:t>
        <a:bodyPr/>
        <a:lstStyle/>
        <a:p>
          <a:r>
            <a:rPr lang="sr-Cyrl-B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БАСНЕ</a:t>
          </a:r>
        </a:p>
      </dgm:t>
    </dgm:pt>
    <dgm:pt modelId="{54E62F4D-A0F2-4FB5-B93B-E61ED35CB094}" type="parTrans" cxnId="{17801E73-5270-404A-9335-797F24BB25BF}">
      <dgm:prSet/>
      <dgm:spPr/>
      <dgm:t>
        <a:bodyPr/>
        <a:lstStyle/>
        <a:p>
          <a:endParaRPr lang="sr-Cyrl-BA"/>
        </a:p>
      </dgm:t>
    </dgm:pt>
    <dgm:pt modelId="{C3338D8F-A180-427A-900D-586D9C9B3A0C}" type="sibTrans" cxnId="{17801E73-5270-404A-9335-797F24BB25BF}">
      <dgm:prSet/>
      <dgm:spPr/>
      <dgm:t>
        <a:bodyPr/>
        <a:lstStyle/>
        <a:p>
          <a:endParaRPr lang="sr-Cyrl-BA"/>
        </a:p>
      </dgm:t>
    </dgm:pt>
    <dgm:pt modelId="{6D741BB4-7AEB-4372-95CE-170820C49F37}">
      <dgm:prSet phldrT="[Text]" custT="1"/>
      <dgm:spPr/>
      <dgm:t>
        <a:bodyPr/>
        <a:lstStyle/>
        <a:p>
          <a:r>
            <a:rPr lang="sr-Cyrl-BA" sz="2400" dirty="0"/>
            <a:t>Кратке приче о животињама</a:t>
          </a:r>
        </a:p>
      </dgm:t>
    </dgm:pt>
    <dgm:pt modelId="{DCE2FBFF-15B3-4CB4-9FCA-DC4197528A06}" type="parTrans" cxnId="{7CB6D936-0901-4D70-9482-3EB22A46594D}">
      <dgm:prSet/>
      <dgm:spPr/>
      <dgm:t>
        <a:bodyPr/>
        <a:lstStyle/>
        <a:p>
          <a:endParaRPr lang="sr-Cyrl-BA"/>
        </a:p>
      </dgm:t>
    </dgm:pt>
    <dgm:pt modelId="{0AAB8DD4-A924-47C0-8F7B-F29D65B98AB8}" type="sibTrans" cxnId="{7CB6D936-0901-4D70-9482-3EB22A46594D}">
      <dgm:prSet/>
      <dgm:spPr/>
      <dgm:t>
        <a:bodyPr/>
        <a:lstStyle/>
        <a:p>
          <a:endParaRPr lang="sr-Cyrl-BA"/>
        </a:p>
      </dgm:t>
    </dgm:pt>
    <dgm:pt modelId="{2E341B16-92B6-4AAD-B2F3-0FF56D108FF2}">
      <dgm:prSet phldrT="[Text]" custT="1"/>
      <dgm:spPr/>
      <dgm:t>
        <a:bodyPr/>
        <a:lstStyle/>
        <a:p>
          <a:r>
            <a:rPr lang="sr-Cyrl-BA" sz="2400" dirty="0"/>
            <a:t>Говоре о људским манама и врлинама</a:t>
          </a:r>
        </a:p>
      </dgm:t>
    </dgm:pt>
    <dgm:pt modelId="{82F0FF39-CFFA-4B16-AA5D-C49CA537970C}" type="parTrans" cxnId="{F9101603-E486-4D0D-AFE7-C13AAC1FDDC8}">
      <dgm:prSet/>
      <dgm:spPr/>
      <dgm:t>
        <a:bodyPr/>
        <a:lstStyle/>
        <a:p>
          <a:endParaRPr lang="sr-Cyrl-BA"/>
        </a:p>
      </dgm:t>
    </dgm:pt>
    <dgm:pt modelId="{4DF90EED-1C92-48A7-BFA7-55033BCC011A}" type="sibTrans" cxnId="{F9101603-E486-4D0D-AFE7-C13AAC1FDDC8}">
      <dgm:prSet/>
      <dgm:spPr/>
      <dgm:t>
        <a:bodyPr/>
        <a:lstStyle/>
        <a:p>
          <a:endParaRPr lang="sr-Cyrl-BA"/>
        </a:p>
      </dgm:t>
    </dgm:pt>
    <dgm:pt modelId="{963DB880-5DCB-4F32-A7D7-6CA9AC1A2BB2}">
      <dgm:prSet phldrT="[Text]" custT="1"/>
      <dgm:spPr/>
      <dgm:t>
        <a:bodyPr/>
        <a:lstStyle/>
        <a:p>
          <a:r>
            <a:rPr lang="sr-Cyrl-BA" sz="2400" dirty="0"/>
            <a:t>Најпознатије басне:</a:t>
          </a:r>
        </a:p>
        <a:p>
          <a:r>
            <a:rPr lang="sr-Cyrl-BA" sz="2400" dirty="0"/>
            <a:t>Лисица и гавран, Лав и миш, Цврчак и Мрав...</a:t>
          </a:r>
        </a:p>
      </dgm:t>
    </dgm:pt>
    <dgm:pt modelId="{16EB521E-1AF8-433F-93D6-645EE9B967B7}" type="parTrans" cxnId="{2D2219FB-D27D-46AB-A941-939FB7875FD6}">
      <dgm:prSet/>
      <dgm:spPr/>
      <dgm:t>
        <a:bodyPr/>
        <a:lstStyle/>
        <a:p>
          <a:endParaRPr lang="sr-Cyrl-BA"/>
        </a:p>
      </dgm:t>
    </dgm:pt>
    <dgm:pt modelId="{7EB6FBBD-30C7-45A7-A8EA-0A736B7538CD}" type="sibTrans" cxnId="{2D2219FB-D27D-46AB-A941-939FB7875FD6}">
      <dgm:prSet/>
      <dgm:spPr/>
      <dgm:t>
        <a:bodyPr/>
        <a:lstStyle/>
        <a:p>
          <a:endParaRPr lang="sr-Cyrl-BA"/>
        </a:p>
      </dgm:t>
    </dgm:pt>
    <dgm:pt modelId="{529925F3-613D-42D2-B49C-E2F0084429FA}">
      <dgm:prSet phldrT="[Text]" custT="1"/>
      <dgm:spPr/>
      <dgm:t>
        <a:bodyPr/>
        <a:lstStyle/>
        <a:p>
          <a:r>
            <a:rPr lang="sr-Cyrl-BA" sz="2400" dirty="0"/>
            <a:t>Баснописци су:</a:t>
          </a:r>
        </a:p>
        <a:p>
          <a:r>
            <a:rPr lang="sr-Cyrl-BA" sz="2400" dirty="0"/>
            <a:t>- Езоп</a:t>
          </a:r>
        </a:p>
        <a:p>
          <a:r>
            <a:rPr lang="sr-Cyrl-BA" sz="2400" dirty="0"/>
            <a:t>- Доситеј Обрадовић...</a:t>
          </a:r>
        </a:p>
      </dgm:t>
    </dgm:pt>
    <dgm:pt modelId="{8309434B-B20F-4D5A-92D4-BA4E0EE2094B}" type="parTrans" cxnId="{DCABEC95-3D58-42B0-9019-3208B620F728}">
      <dgm:prSet/>
      <dgm:spPr/>
      <dgm:t>
        <a:bodyPr/>
        <a:lstStyle/>
        <a:p>
          <a:endParaRPr lang="sr-Cyrl-BA"/>
        </a:p>
      </dgm:t>
    </dgm:pt>
    <dgm:pt modelId="{876BA85E-103F-44C9-90CF-7928071DDDAE}" type="sibTrans" cxnId="{DCABEC95-3D58-42B0-9019-3208B620F728}">
      <dgm:prSet/>
      <dgm:spPr/>
      <dgm:t>
        <a:bodyPr/>
        <a:lstStyle/>
        <a:p>
          <a:endParaRPr lang="sr-Cyrl-BA"/>
        </a:p>
      </dgm:t>
    </dgm:pt>
    <dgm:pt modelId="{664B8946-BE8A-47D5-8645-D5E866CE2B4A}">
      <dgm:prSet phldrT="[Text]" custT="1"/>
      <dgm:spPr/>
      <dgm:t>
        <a:bodyPr/>
        <a:lstStyle/>
        <a:p>
          <a:r>
            <a:rPr lang="sr-Cyrl-BA" sz="2400" dirty="0"/>
            <a:t>Свака басна има своју поуку </a:t>
          </a:r>
        </a:p>
      </dgm:t>
    </dgm:pt>
    <dgm:pt modelId="{2A56472B-F739-4A81-8A82-AD02E904DC73}" type="parTrans" cxnId="{4FED7F30-7C2E-42F6-97D5-2516E7C37902}">
      <dgm:prSet/>
      <dgm:spPr/>
      <dgm:t>
        <a:bodyPr/>
        <a:lstStyle/>
        <a:p>
          <a:endParaRPr lang="sr-Cyrl-BA"/>
        </a:p>
      </dgm:t>
    </dgm:pt>
    <dgm:pt modelId="{C5C8ADDA-81C7-4C04-886A-ABABEA47869F}" type="sibTrans" cxnId="{4FED7F30-7C2E-42F6-97D5-2516E7C37902}">
      <dgm:prSet/>
      <dgm:spPr/>
      <dgm:t>
        <a:bodyPr/>
        <a:lstStyle/>
        <a:p>
          <a:endParaRPr lang="sr-Cyrl-BA"/>
        </a:p>
      </dgm:t>
    </dgm:pt>
    <dgm:pt modelId="{DDF17392-15D2-47EB-9516-33398CF684C9}">
      <dgm:prSet phldrT="[Text]" custT="1"/>
      <dgm:spPr/>
      <dgm:t>
        <a:bodyPr/>
        <a:lstStyle/>
        <a:p>
          <a:r>
            <a:rPr lang="sr-Cyrl-BA" sz="2400" dirty="0"/>
            <a:t>Носиоци карактерних особина су:</a:t>
          </a:r>
        </a:p>
      </dgm:t>
    </dgm:pt>
    <dgm:pt modelId="{88D6CFE2-EE5B-4395-8953-7EDF6F18B248}" type="parTrans" cxnId="{A884C86E-F40D-48A9-B31E-0E25E1A0CE2D}">
      <dgm:prSet/>
      <dgm:spPr/>
      <dgm:t>
        <a:bodyPr/>
        <a:lstStyle/>
        <a:p>
          <a:endParaRPr lang="sr-Cyrl-BA"/>
        </a:p>
      </dgm:t>
    </dgm:pt>
    <dgm:pt modelId="{FB664D02-0B95-4090-9370-505EAC18DE71}" type="sibTrans" cxnId="{A884C86E-F40D-48A9-B31E-0E25E1A0CE2D}">
      <dgm:prSet/>
      <dgm:spPr/>
      <dgm:t>
        <a:bodyPr/>
        <a:lstStyle/>
        <a:p>
          <a:endParaRPr lang="sr-Cyrl-BA"/>
        </a:p>
      </dgm:t>
    </dgm:pt>
    <dgm:pt modelId="{624D1C07-CFC8-4939-9F04-C7AB7E02176E}" type="pres">
      <dgm:prSet presAssocID="{023A8C77-35A8-4D88-8AEE-71EE0809D26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49ECD0-5B16-4B28-996C-5DAF787CAA1B}" type="pres">
      <dgm:prSet presAssocID="{CBBE2E5F-2F0A-45AB-B803-5F685ECE0EC2}" presName="Parent" presStyleLbl="node0" presStyleIdx="0" presStyleCnt="1" custScaleY="72609" custLinFactNeighborX="2076" custLinFactNeighborY="-707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88A02E2-67D9-4BE4-B8F7-70CB25350A9F}" type="pres">
      <dgm:prSet presAssocID="{6D741BB4-7AEB-4372-95CE-170820C49F37}" presName="Accent1" presStyleCnt="0"/>
      <dgm:spPr/>
    </dgm:pt>
    <dgm:pt modelId="{CF6B000F-E97C-4B82-9493-995E8A2679C1}" type="pres">
      <dgm:prSet presAssocID="{6D741BB4-7AEB-4372-95CE-170820C49F37}" presName="Accent" presStyleLbl="bgShp" presStyleIdx="0" presStyleCnt="6"/>
      <dgm:spPr/>
    </dgm:pt>
    <dgm:pt modelId="{E0CEB5D1-903D-4D58-90A4-930BDEEFC9BC}" type="pres">
      <dgm:prSet presAssocID="{6D741BB4-7AEB-4372-95CE-170820C49F37}" presName="Child1" presStyleLbl="node1" presStyleIdx="0" presStyleCnt="6" custScaleX="136685" custScaleY="119035" custLinFactNeighborX="10356" custLinFactNeighborY="-5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7523-7226-4BE4-A4E8-F965AF9E18BD}" type="pres">
      <dgm:prSet presAssocID="{2E341B16-92B6-4AAD-B2F3-0FF56D108FF2}" presName="Accent2" presStyleCnt="0"/>
      <dgm:spPr/>
    </dgm:pt>
    <dgm:pt modelId="{B0F69382-75C7-4DC0-8892-13F67F149B28}" type="pres">
      <dgm:prSet presAssocID="{2E341B16-92B6-4AAD-B2F3-0FF56D108FF2}" presName="Accent" presStyleLbl="bgShp" presStyleIdx="1" presStyleCnt="6"/>
      <dgm:spPr>
        <a:noFill/>
      </dgm:spPr>
    </dgm:pt>
    <dgm:pt modelId="{504A3D9E-3979-4B68-9B8A-60FDF92C20A2}" type="pres">
      <dgm:prSet presAssocID="{2E341B16-92B6-4AAD-B2F3-0FF56D108FF2}" presName="Child2" presStyleLbl="node1" presStyleIdx="1" presStyleCnt="6" custScaleX="118403" custScaleY="117931" custLinFactNeighborX="27861" custLinFactNeighborY="-27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F9A8-A5EF-495D-BD25-645F73973A5A}" type="pres">
      <dgm:prSet presAssocID="{963DB880-5DCB-4F32-A7D7-6CA9AC1A2BB2}" presName="Accent3" presStyleCnt="0"/>
      <dgm:spPr/>
    </dgm:pt>
    <dgm:pt modelId="{53C5745B-8A2B-4755-ACCF-E3388D5EC611}" type="pres">
      <dgm:prSet presAssocID="{963DB880-5DCB-4F32-A7D7-6CA9AC1A2BB2}" presName="Accent" presStyleLbl="bgShp" presStyleIdx="2" presStyleCnt="6" custLinFactX="193333" custLinFactY="100000" custLinFactNeighborX="200000" custLinFactNeighborY="150594"/>
      <dgm:spPr>
        <a:noFill/>
      </dgm:spPr>
    </dgm:pt>
    <dgm:pt modelId="{FD395CCC-A4B7-4748-8603-6C98999C2F81}" type="pres">
      <dgm:prSet presAssocID="{963DB880-5DCB-4F32-A7D7-6CA9AC1A2BB2}" presName="Child3" presStyleLbl="node1" presStyleIdx="2" presStyleCnt="6" custScaleX="143879" custScaleY="108407" custLinFactNeighborX="31659" custLinFactNeighborY="-18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7CC11-A68E-4A78-8082-E23607DE6941}" type="pres">
      <dgm:prSet presAssocID="{529925F3-613D-42D2-B49C-E2F0084429FA}" presName="Accent4" presStyleCnt="0"/>
      <dgm:spPr/>
    </dgm:pt>
    <dgm:pt modelId="{B5E6ADDC-700C-4922-96BD-C1D3AAA78BA8}" type="pres">
      <dgm:prSet presAssocID="{529925F3-613D-42D2-B49C-E2F0084429FA}" presName="Accent" presStyleLbl="bgShp" presStyleIdx="3" presStyleCnt="6"/>
      <dgm:spPr>
        <a:noFill/>
      </dgm:spPr>
    </dgm:pt>
    <dgm:pt modelId="{A9DF782D-927E-4C83-A445-AEB05F89778E}" type="pres">
      <dgm:prSet presAssocID="{529925F3-613D-42D2-B49C-E2F0084429FA}" presName="Child4" presStyleLbl="node1" presStyleIdx="3" presStyleCnt="6" custScaleX="152331" custScaleY="117380" custLinFactNeighborX="2533" custLinFactNeighborY="-18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1B7D2-F8A9-4C43-8C51-2BBF3060CA10}" type="pres">
      <dgm:prSet presAssocID="{664B8946-BE8A-47D5-8645-D5E866CE2B4A}" presName="Accent5" presStyleCnt="0"/>
      <dgm:spPr/>
    </dgm:pt>
    <dgm:pt modelId="{68E74DF5-C81B-4031-8DF7-23660530E266}" type="pres">
      <dgm:prSet presAssocID="{664B8946-BE8A-47D5-8645-D5E866CE2B4A}" presName="Accent" presStyleLbl="bgShp" presStyleIdx="4" presStyleCnt="6"/>
      <dgm:spPr>
        <a:noFill/>
      </dgm:spPr>
    </dgm:pt>
    <dgm:pt modelId="{4EE11B08-25F8-44C3-AC27-8F8096F74C1B}" type="pres">
      <dgm:prSet presAssocID="{664B8946-BE8A-47D5-8645-D5E866CE2B4A}" presName="Child5" presStyleLbl="node1" presStyleIdx="4" presStyleCnt="6" custScaleX="117992" custScaleY="115211" custLinFactNeighborX="-28494" custLinFactNeighborY="-5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03F6E-DDF4-4F3C-8324-EAC6F1E24CCF}" type="pres">
      <dgm:prSet presAssocID="{DDF17392-15D2-47EB-9516-33398CF684C9}" presName="Accent6" presStyleCnt="0"/>
      <dgm:spPr/>
    </dgm:pt>
    <dgm:pt modelId="{1BF10EBE-8CAD-4EEA-9D7C-4CE18F09109C}" type="pres">
      <dgm:prSet presAssocID="{DDF17392-15D2-47EB-9516-33398CF684C9}" presName="Accent" presStyleLbl="bgShp" presStyleIdx="5" presStyleCnt="6"/>
      <dgm:spPr>
        <a:noFill/>
      </dgm:spPr>
    </dgm:pt>
    <dgm:pt modelId="{05714850-6170-4B9A-BBA2-688ABBDA61E2}" type="pres">
      <dgm:prSet presAssocID="{DDF17392-15D2-47EB-9516-33398CF684C9}" presName="Child6" presStyleLbl="node1" presStyleIdx="5" presStyleCnt="6" custScaleX="134590" custScaleY="117122" custLinFactNeighborX="-17844" custLinFactNeighborY="-28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D7F30-7C2E-42F6-97D5-2516E7C37902}" srcId="{CBBE2E5F-2F0A-45AB-B803-5F685ECE0EC2}" destId="{664B8946-BE8A-47D5-8645-D5E866CE2B4A}" srcOrd="4" destOrd="0" parTransId="{2A56472B-F739-4A81-8A82-AD02E904DC73}" sibTransId="{C5C8ADDA-81C7-4C04-886A-ABABEA47869F}"/>
    <dgm:cxn modelId="{DCABEC95-3D58-42B0-9019-3208B620F728}" srcId="{CBBE2E5F-2F0A-45AB-B803-5F685ECE0EC2}" destId="{529925F3-613D-42D2-B49C-E2F0084429FA}" srcOrd="3" destOrd="0" parTransId="{8309434B-B20F-4D5A-92D4-BA4E0EE2094B}" sibTransId="{876BA85E-103F-44C9-90CF-7928071DDDAE}"/>
    <dgm:cxn modelId="{9EE69508-F31A-4281-BD3E-8353950657CC}" type="presOf" srcId="{664B8946-BE8A-47D5-8645-D5E866CE2B4A}" destId="{4EE11B08-25F8-44C3-AC27-8F8096F74C1B}" srcOrd="0" destOrd="0" presId="urn:microsoft.com/office/officeart/2011/layout/HexagonRadial"/>
    <dgm:cxn modelId="{C5DFE96C-A2BD-4666-A07D-18698511B64F}" type="presOf" srcId="{963DB880-5DCB-4F32-A7D7-6CA9AC1A2BB2}" destId="{FD395CCC-A4B7-4748-8603-6C98999C2F81}" srcOrd="0" destOrd="0" presId="urn:microsoft.com/office/officeart/2011/layout/HexagonRadial"/>
    <dgm:cxn modelId="{17801E73-5270-404A-9335-797F24BB25BF}" srcId="{023A8C77-35A8-4D88-8AEE-71EE0809D269}" destId="{CBBE2E5F-2F0A-45AB-B803-5F685ECE0EC2}" srcOrd="0" destOrd="0" parTransId="{54E62F4D-A0F2-4FB5-B93B-E61ED35CB094}" sibTransId="{C3338D8F-A180-427A-900D-586D9C9B3A0C}"/>
    <dgm:cxn modelId="{A37643BA-B834-4A88-BCBA-B1F6BC102F9E}" type="presOf" srcId="{2E341B16-92B6-4AAD-B2F3-0FF56D108FF2}" destId="{504A3D9E-3979-4B68-9B8A-60FDF92C20A2}" srcOrd="0" destOrd="0" presId="urn:microsoft.com/office/officeart/2011/layout/HexagonRadial"/>
    <dgm:cxn modelId="{E00BC5FE-D707-420D-BC16-1908C579B62A}" type="presOf" srcId="{CBBE2E5F-2F0A-45AB-B803-5F685ECE0EC2}" destId="{8C49ECD0-5B16-4B28-996C-5DAF787CAA1B}" srcOrd="0" destOrd="0" presId="urn:microsoft.com/office/officeart/2011/layout/HexagonRadial"/>
    <dgm:cxn modelId="{8A77A180-14EC-4A01-B1E3-E651E619280B}" type="presOf" srcId="{DDF17392-15D2-47EB-9516-33398CF684C9}" destId="{05714850-6170-4B9A-BBA2-688ABBDA61E2}" srcOrd="0" destOrd="0" presId="urn:microsoft.com/office/officeart/2011/layout/HexagonRadial"/>
    <dgm:cxn modelId="{7CB6D936-0901-4D70-9482-3EB22A46594D}" srcId="{CBBE2E5F-2F0A-45AB-B803-5F685ECE0EC2}" destId="{6D741BB4-7AEB-4372-95CE-170820C49F37}" srcOrd="0" destOrd="0" parTransId="{DCE2FBFF-15B3-4CB4-9FCA-DC4197528A06}" sibTransId="{0AAB8DD4-A924-47C0-8F7B-F29D65B98AB8}"/>
    <dgm:cxn modelId="{F9101603-E486-4D0D-AFE7-C13AAC1FDDC8}" srcId="{CBBE2E5F-2F0A-45AB-B803-5F685ECE0EC2}" destId="{2E341B16-92B6-4AAD-B2F3-0FF56D108FF2}" srcOrd="1" destOrd="0" parTransId="{82F0FF39-CFFA-4B16-AA5D-C49CA537970C}" sibTransId="{4DF90EED-1C92-48A7-BFA7-55033BCC011A}"/>
    <dgm:cxn modelId="{2D2219FB-D27D-46AB-A941-939FB7875FD6}" srcId="{CBBE2E5F-2F0A-45AB-B803-5F685ECE0EC2}" destId="{963DB880-5DCB-4F32-A7D7-6CA9AC1A2BB2}" srcOrd="2" destOrd="0" parTransId="{16EB521E-1AF8-433F-93D6-645EE9B967B7}" sibTransId="{7EB6FBBD-30C7-45A7-A8EA-0A736B7538CD}"/>
    <dgm:cxn modelId="{23E76009-9A61-4C11-A76A-823E1FE0AA92}" type="presOf" srcId="{6D741BB4-7AEB-4372-95CE-170820C49F37}" destId="{E0CEB5D1-903D-4D58-90A4-930BDEEFC9BC}" srcOrd="0" destOrd="0" presId="urn:microsoft.com/office/officeart/2011/layout/HexagonRadial"/>
    <dgm:cxn modelId="{C48783F9-DEB7-4E5E-9C52-0CF3F44D8FEF}" type="presOf" srcId="{529925F3-613D-42D2-B49C-E2F0084429FA}" destId="{A9DF782D-927E-4C83-A445-AEB05F89778E}" srcOrd="0" destOrd="0" presId="urn:microsoft.com/office/officeart/2011/layout/HexagonRadial"/>
    <dgm:cxn modelId="{B4153FCD-D9F7-4619-928D-D06B4B18FB8C}" type="presOf" srcId="{023A8C77-35A8-4D88-8AEE-71EE0809D269}" destId="{624D1C07-CFC8-4939-9F04-C7AB7E02176E}" srcOrd="0" destOrd="0" presId="urn:microsoft.com/office/officeart/2011/layout/HexagonRadial"/>
    <dgm:cxn modelId="{A884C86E-F40D-48A9-B31E-0E25E1A0CE2D}" srcId="{CBBE2E5F-2F0A-45AB-B803-5F685ECE0EC2}" destId="{DDF17392-15D2-47EB-9516-33398CF684C9}" srcOrd="5" destOrd="0" parTransId="{88D6CFE2-EE5B-4395-8953-7EDF6F18B248}" sibTransId="{FB664D02-0B95-4090-9370-505EAC18DE71}"/>
    <dgm:cxn modelId="{4B5859BB-747D-42A2-8824-904CEAC43C25}" type="presParOf" srcId="{624D1C07-CFC8-4939-9F04-C7AB7E02176E}" destId="{8C49ECD0-5B16-4B28-996C-5DAF787CAA1B}" srcOrd="0" destOrd="0" presId="urn:microsoft.com/office/officeart/2011/layout/HexagonRadial"/>
    <dgm:cxn modelId="{F2650EC5-35E6-4897-8FAF-425473EB8CD5}" type="presParOf" srcId="{624D1C07-CFC8-4939-9F04-C7AB7E02176E}" destId="{088A02E2-67D9-4BE4-B8F7-70CB25350A9F}" srcOrd="1" destOrd="0" presId="urn:microsoft.com/office/officeart/2011/layout/HexagonRadial"/>
    <dgm:cxn modelId="{2077E0DA-47D9-49D2-9621-866087D4C3CD}" type="presParOf" srcId="{088A02E2-67D9-4BE4-B8F7-70CB25350A9F}" destId="{CF6B000F-E97C-4B82-9493-995E8A2679C1}" srcOrd="0" destOrd="0" presId="urn:microsoft.com/office/officeart/2011/layout/HexagonRadial"/>
    <dgm:cxn modelId="{E5098F63-4C24-447B-B8E4-1409842C53F6}" type="presParOf" srcId="{624D1C07-CFC8-4939-9F04-C7AB7E02176E}" destId="{E0CEB5D1-903D-4D58-90A4-930BDEEFC9BC}" srcOrd="2" destOrd="0" presId="urn:microsoft.com/office/officeart/2011/layout/HexagonRadial"/>
    <dgm:cxn modelId="{220FB081-AC8E-4AD8-B69B-AB56A6080C67}" type="presParOf" srcId="{624D1C07-CFC8-4939-9F04-C7AB7E02176E}" destId="{C9377523-7226-4BE4-A4E8-F965AF9E18BD}" srcOrd="3" destOrd="0" presId="urn:microsoft.com/office/officeart/2011/layout/HexagonRadial"/>
    <dgm:cxn modelId="{A8DC8F8A-7A37-489D-B0EE-BD012A08B2A0}" type="presParOf" srcId="{C9377523-7226-4BE4-A4E8-F965AF9E18BD}" destId="{B0F69382-75C7-4DC0-8892-13F67F149B28}" srcOrd="0" destOrd="0" presId="urn:microsoft.com/office/officeart/2011/layout/HexagonRadial"/>
    <dgm:cxn modelId="{3D681A15-95C4-4A59-B35B-6134E02614AA}" type="presParOf" srcId="{624D1C07-CFC8-4939-9F04-C7AB7E02176E}" destId="{504A3D9E-3979-4B68-9B8A-60FDF92C20A2}" srcOrd="4" destOrd="0" presId="urn:microsoft.com/office/officeart/2011/layout/HexagonRadial"/>
    <dgm:cxn modelId="{3F1859F0-313C-48AF-9583-581622915BCE}" type="presParOf" srcId="{624D1C07-CFC8-4939-9F04-C7AB7E02176E}" destId="{6881F9A8-A5EF-495D-BD25-645F73973A5A}" srcOrd="5" destOrd="0" presId="urn:microsoft.com/office/officeart/2011/layout/HexagonRadial"/>
    <dgm:cxn modelId="{3963FA6D-B162-473C-B3FC-D63293BF77FC}" type="presParOf" srcId="{6881F9A8-A5EF-495D-BD25-645F73973A5A}" destId="{53C5745B-8A2B-4755-ACCF-E3388D5EC611}" srcOrd="0" destOrd="0" presId="urn:microsoft.com/office/officeart/2011/layout/HexagonRadial"/>
    <dgm:cxn modelId="{427E2F14-69CA-4B20-9524-3DB6EF35DAA5}" type="presParOf" srcId="{624D1C07-CFC8-4939-9F04-C7AB7E02176E}" destId="{FD395CCC-A4B7-4748-8603-6C98999C2F81}" srcOrd="6" destOrd="0" presId="urn:microsoft.com/office/officeart/2011/layout/HexagonRadial"/>
    <dgm:cxn modelId="{25F039E7-91EA-4D0E-91E3-6B227C875A6F}" type="presParOf" srcId="{624D1C07-CFC8-4939-9F04-C7AB7E02176E}" destId="{A7E7CC11-A68E-4A78-8082-E23607DE6941}" srcOrd="7" destOrd="0" presId="urn:microsoft.com/office/officeart/2011/layout/HexagonRadial"/>
    <dgm:cxn modelId="{DE49897D-5EA2-49DF-A1F2-570EF3133D89}" type="presParOf" srcId="{A7E7CC11-A68E-4A78-8082-E23607DE6941}" destId="{B5E6ADDC-700C-4922-96BD-C1D3AAA78BA8}" srcOrd="0" destOrd="0" presId="urn:microsoft.com/office/officeart/2011/layout/HexagonRadial"/>
    <dgm:cxn modelId="{D1E0973C-6D9F-4AFC-9F52-39B00DCF79AF}" type="presParOf" srcId="{624D1C07-CFC8-4939-9F04-C7AB7E02176E}" destId="{A9DF782D-927E-4C83-A445-AEB05F89778E}" srcOrd="8" destOrd="0" presId="urn:microsoft.com/office/officeart/2011/layout/HexagonRadial"/>
    <dgm:cxn modelId="{C5FC2202-49E2-4236-9A3F-B41535A9EC55}" type="presParOf" srcId="{624D1C07-CFC8-4939-9F04-C7AB7E02176E}" destId="{0661B7D2-F8A9-4C43-8C51-2BBF3060CA10}" srcOrd="9" destOrd="0" presId="urn:microsoft.com/office/officeart/2011/layout/HexagonRadial"/>
    <dgm:cxn modelId="{639A73F9-29EB-4544-A892-114D3EA9E606}" type="presParOf" srcId="{0661B7D2-F8A9-4C43-8C51-2BBF3060CA10}" destId="{68E74DF5-C81B-4031-8DF7-23660530E266}" srcOrd="0" destOrd="0" presId="urn:microsoft.com/office/officeart/2011/layout/HexagonRadial"/>
    <dgm:cxn modelId="{D7C58FEC-3102-4580-A749-40C99409032F}" type="presParOf" srcId="{624D1C07-CFC8-4939-9F04-C7AB7E02176E}" destId="{4EE11B08-25F8-44C3-AC27-8F8096F74C1B}" srcOrd="10" destOrd="0" presId="urn:microsoft.com/office/officeart/2011/layout/HexagonRadial"/>
    <dgm:cxn modelId="{A480B210-258C-421C-B08D-A621D41F64D2}" type="presParOf" srcId="{624D1C07-CFC8-4939-9F04-C7AB7E02176E}" destId="{40003F6E-DDF4-4F3C-8324-EAC6F1E24CCF}" srcOrd="11" destOrd="0" presId="urn:microsoft.com/office/officeart/2011/layout/HexagonRadial"/>
    <dgm:cxn modelId="{9C79202C-6810-479D-B28D-9D8036F50647}" type="presParOf" srcId="{40003F6E-DDF4-4F3C-8324-EAC6F1E24CCF}" destId="{1BF10EBE-8CAD-4EEA-9D7C-4CE18F09109C}" srcOrd="0" destOrd="0" presId="urn:microsoft.com/office/officeart/2011/layout/HexagonRadial"/>
    <dgm:cxn modelId="{A5633E1C-45E8-4C90-9344-C6F11EC7A15A}" type="presParOf" srcId="{624D1C07-CFC8-4939-9F04-C7AB7E02176E}" destId="{05714850-6170-4B9A-BBA2-688ABBDA61E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49ECD0-5B16-4B28-996C-5DAF787CAA1B}">
      <dsp:nvSpPr>
        <dsp:cNvPr id="0" name=""/>
        <dsp:cNvSpPr/>
      </dsp:nvSpPr>
      <dsp:spPr>
        <a:xfrm>
          <a:off x="5538866" y="2296235"/>
          <a:ext cx="2711099" cy="170283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БАСНЕ</a:t>
          </a:r>
        </a:p>
      </dsp:txBody>
      <dsp:txXfrm>
        <a:off x="5538866" y="2296235"/>
        <a:ext cx="2711099" cy="1702834"/>
      </dsp:txXfrm>
    </dsp:sp>
    <dsp:sp modelId="{B0F69382-75C7-4DC0-8892-13F67F149B28}">
      <dsp:nvSpPr>
        <dsp:cNvPr id="0" name=""/>
        <dsp:cNvSpPr/>
      </dsp:nvSpPr>
      <dsp:spPr>
        <a:xfrm>
          <a:off x="7180253" y="1018899"/>
          <a:ext cx="1022889" cy="88135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EB5D1-903D-4D58-90A4-930BDEEFC9BC}">
      <dsp:nvSpPr>
        <dsp:cNvPr id="0" name=""/>
        <dsp:cNvSpPr/>
      </dsp:nvSpPr>
      <dsp:spPr>
        <a:xfrm>
          <a:off x="5554876" y="-174979"/>
          <a:ext cx="3036767" cy="22879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Кратке приче о животињама</a:t>
          </a:r>
        </a:p>
      </dsp:txBody>
      <dsp:txXfrm>
        <a:off x="5554876" y="-174979"/>
        <a:ext cx="3036767" cy="2287918"/>
      </dsp:txXfrm>
    </dsp:sp>
    <dsp:sp modelId="{53C5745B-8A2B-4755-ACCF-E3388D5EC611}">
      <dsp:nvSpPr>
        <dsp:cNvPr id="0" name=""/>
        <dsp:cNvSpPr/>
      </dsp:nvSpPr>
      <dsp:spPr>
        <a:xfrm>
          <a:off x="12397409" y="4875186"/>
          <a:ext cx="1022889" cy="88135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A3D9E-3979-4B68-9B8A-60FDF92C20A2}">
      <dsp:nvSpPr>
        <dsp:cNvPr id="0" name=""/>
        <dsp:cNvSpPr/>
      </dsp:nvSpPr>
      <dsp:spPr>
        <a:xfrm>
          <a:off x="8184460" y="491449"/>
          <a:ext cx="2630591" cy="226669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247448"/>
            <a:satOff val="-803"/>
            <a:lumOff val="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Говоре о људским манама и врлинама</a:t>
          </a:r>
        </a:p>
      </dsp:txBody>
      <dsp:txXfrm>
        <a:off x="8184460" y="491449"/>
        <a:ext cx="2630591" cy="2266698"/>
      </dsp:txXfrm>
    </dsp:sp>
    <dsp:sp modelId="{B5E6ADDC-700C-4922-96BD-C1D3AAA78BA8}">
      <dsp:nvSpPr>
        <dsp:cNvPr id="0" name=""/>
        <dsp:cNvSpPr/>
      </dsp:nvSpPr>
      <dsp:spPr>
        <a:xfrm>
          <a:off x="7544760" y="4526467"/>
          <a:ext cx="1022889" cy="88135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5CCC-A4B7-4748-8603-6C98999C2F81}">
      <dsp:nvSpPr>
        <dsp:cNvPr id="0" name=""/>
        <dsp:cNvSpPr/>
      </dsp:nvSpPr>
      <dsp:spPr>
        <a:xfrm>
          <a:off x="7985837" y="3071059"/>
          <a:ext cx="3196598" cy="208364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2494895"/>
            <a:satOff val="-1605"/>
            <a:lumOff val="1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Најпознатије басне: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Лисица и гавран, Лав и миш, Цврчак и Мрав...</a:t>
          </a:r>
        </a:p>
      </dsp:txBody>
      <dsp:txXfrm>
        <a:off x="7985837" y="3071059"/>
        <a:ext cx="3196598" cy="2083642"/>
      </dsp:txXfrm>
    </dsp:sp>
    <dsp:sp modelId="{68E74DF5-C81B-4031-8DF7-23660530E266}">
      <dsp:nvSpPr>
        <dsp:cNvPr id="0" name=""/>
        <dsp:cNvSpPr/>
      </dsp:nvSpPr>
      <dsp:spPr>
        <a:xfrm>
          <a:off x="5487628" y="4719532"/>
          <a:ext cx="1022889" cy="88135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F782D-927E-4C83-A445-AEB05F89778E}">
      <dsp:nvSpPr>
        <dsp:cNvPr id="0" name=""/>
        <dsp:cNvSpPr/>
      </dsp:nvSpPr>
      <dsp:spPr>
        <a:xfrm>
          <a:off x="5207265" y="4179854"/>
          <a:ext cx="3384379" cy="22561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3742343"/>
            <a:satOff val="-2408"/>
            <a:lumOff val="1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Баснописци су: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- Езоп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- Доситеј Обрадовић...</a:t>
          </a:r>
        </a:p>
      </dsp:txBody>
      <dsp:txXfrm>
        <a:off x="5207265" y="4179854"/>
        <a:ext cx="3384379" cy="2256108"/>
      </dsp:txXfrm>
    </dsp:sp>
    <dsp:sp modelId="{1BF10EBE-8CAD-4EEA-9D7C-4CE18F09109C}">
      <dsp:nvSpPr>
        <dsp:cNvPr id="0" name=""/>
        <dsp:cNvSpPr/>
      </dsp:nvSpPr>
      <dsp:spPr>
        <a:xfrm>
          <a:off x="4274286" y="3072529"/>
          <a:ext cx="1022889" cy="88135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11B08-25F8-44C3-AC27-8F8096F74C1B}">
      <dsp:nvSpPr>
        <dsp:cNvPr id="0" name=""/>
        <dsp:cNvSpPr/>
      </dsp:nvSpPr>
      <dsp:spPr>
        <a:xfrm>
          <a:off x="2852348" y="3270852"/>
          <a:ext cx="2621460" cy="22144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4989790"/>
            <a:satOff val="-3210"/>
            <a:lumOff val="21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Свака басна има своју поуку </a:t>
          </a:r>
        </a:p>
      </dsp:txBody>
      <dsp:txXfrm>
        <a:off x="2852348" y="3270852"/>
        <a:ext cx="2621460" cy="2214418"/>
      </dsp:txXfrm>
    </dsp:sp>
    <dsp:sp modelId="{05714850-6170-4B9A-BBA2-688ABBDA61E2}">
      <dsp:nvSpPr>
        <dsp:cNvPr id="0" name=""/>
        <dsp:cNvSpPr/>
      </dsp:nvSpPr>
      <dsp:spPr>
        <a:xfrm>
          <a:off x="2904581" y="473668"/>
          <a:ext cx="2990222" cy="225114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Носиоци карактерних особина су:</a:t>
          </a:r>
        </a:p>
      </dsp:txBody>
      <dsp:txXfrm>
        <a:off x="2904581" y="473668"/>
        <a:ext cx="2990222" cy="225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DC435-8529-4DE0-A102-3F742FD3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1" y="409668"/>
            <a:ext cx="9404723" cy="1400530"/>
          </a:xfrm>
        </p:spPr>
        <p:txBody>
          <a:bodyPr/>
          <a:lstStyle/>
          <a:p>
            <a:pPr algn="ctr"/>
            <a:r>
              <a:rPr lang="sr-Cyrl-BA" sz="6000" dirty="0"/>
              <a:t>РИЈЕШИ РЕБУСЕ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557A4-9D32-4FE0-86C3-988991075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16493"/>
            <a:ext cx="4509580" cy="3530220"/>
          </a:xfrm>
        </p:spPr>
        <p:txBody>
          <a:bodyPr>
            <a:normAutofit fontScale="85000" lnSpcReduction="20000"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                                                        </a:t>
            </a:r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sz="4200" dirty="0"/>
              <a:t>    __ __ __ __ __ __</a:t>
            </a:r>
            <a:endParaRPr lang="sr-Latn-RS" sz="5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B23952-7428-4B03-8C52-E70A9FAA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120165" cy="4200245"/>
          </a:xfrm>
        </p:spPr>
        <p:txBody>
          <a:bodyPr>
            <a:normAutofit fontScale="85000" lnSpcReduction="20000"/>
          </a:bodyPr>
          <a:lstStyle/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sr-Cyrl-BA" sz="2000" dirty="0"/>
              <a:t>                                     </a:t>
            </a:r>
            <a:endParaRPr lang="sr-Latn-RS" sz="2000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Cyrl-BA" sz="4400" dirty="0"/>
              <a:t>      </a:t>
            </a:r>
            <a:br>
              <a:rPr lang="sr-Cyrl-BA" sz="4400" dirty="0"/>
            </a:br>
            <a:r>
              <a:rPr lang="sr-Cyrl-BA" sz="4400" dirty="0"/>
              <a:t>              </a:t>
            </a:r>
            <a:r>
              <a:rPr lang="sr-Latn-RS" sz="4400" dirty="0"/>
              <a:t>__ __ __ __ __ __</a:t>
            </a:r>
            <a:endParaRPr lang="sr-Cyrl-BA" sz="4400" dirty="0"/>
          </a:p>
          <a:p>
            <a:pPr marL="0" indent="0">
              <a:buNone/>
            </a:pPr>
            <a:endParaRPr lang="sr-Cyrl-B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87EFCB5-1AC1-4277-980A-F43C53E00BE7}"/>
              </a:ext>
            </a:extLst>
          </p:cNvPr>
          <p:cNvGrpSpPr/>
          <p:nvPr/>
        </p:nvGrpSpPr>
        <p:grpSpPr>
          <a:xfrm>
            <a:off x="6018796" y="2381779"/>
            <a:ext cx="5403377" cy="2258374"/>
            <a:chOff x="6018796" y="2381779"/>
            <a:chExt cx="5403377" cy="2258374"/>
          </a:xfrm>
        </p:grpSpPr>
        <p:pic>
          <p:nvPicPr>
            <p:cNvPr id="2050" name="Picture 2" descr="Ravens &amp; Mythology - Hanford Reach - U.S. Fish and Wildlife Service">
              <a:extLst>
                <a:ext uri="{FF2B5EF4-FFF2-40B4-BE49-F238E27FC236}">
                  <a16:creationId xmlns:a16="http://schemas.microsoft.com/office/drawing/2014/main" xmlns="" id="{72C9352B-B48D-4F52-891E-18202CF3B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446" y="2412632"/>
              <a:ext cx="3255426" cy="2227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4F08F12-6DA9-46F4-BE08-8236E045424E}"/>
                </a:ext>
              </a:extLst>
            </p:cNvPr>
            <p:cNvSpPr/>
            <p:nvPr/>
          </p:nvSpPr>
          <p:spPr>
            <a:xfrm>
              <a:off x="6018796" y="3181836"/>
              <a:ext cx="171553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r-Cyrl-BA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ГА+</a:t>
              </a:r>
              <a:endPara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2335CDF-8C58-492E-8E3A-78E3BFA3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6872" y="2381779"/>
              <a:ext cx="525301" cy="90468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49A90B3-1C05-469D-ACF3-139D960CF721}"/>
              </a:ext>
            </a:extLst>
          </p:cNvPr>
          <p:cNvGrpSpPr/>
          <p:nvPr/>
        </p:nvGrpSpPr>
        <p:grpSpPr>
          <a:xfrm>
            <a:off x="536600" y="2409532"/>
            <a:ext cx="4998863" cy="2230621"/>
            <a:chOff x="536600" y="2409532"/>
            <a:chExt cx="4998863" cy="2230621"/>
          </a:xfrm>
        </p:grpSpPr>
        <p:pic>
          <p:nvPicPr>
            <p:cNvPr id="2052" name="Picture 4" descr="Red Maple Leaf Logo images pictures - NearPics - Clip Art Library">
              <a:extLst>
                <a:ext uri="{FF2B5EF4-FFF2-40B4-BE49-F238E27FC236}">
                  <a16:creationId xmlns:a16="http://schemas.microsoft.com/office/drawing/2014/main" xmlns="" id="{FDDA5506-2199-4C01-BFFF-A8CCA94FCF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00" y="2422112"/>
              <a:ext cx="2253163" cy="221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388606-33B6-4F27-93C7-91084CC01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091" y="2409532"/>
              <a:ext cx="570220" cy="87693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C6D6077-1718-438D-B1C9-0EF64BA681D6}"/>
                </a:ext>
              </a:extLst>
            </p:cNvPr>
            <p:cNvSpPr/>
            <p:nvPr/>
          </p:nvSpPr>
          <p:spPr>
            <a:xfrm>
              <a:off x="2984765" y="3181836"/>
              <a:ext cx="255069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r-Cyrl-BA" sz="6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+И</a:t>
              </a:r>
              <a:r>
                <a:rPr lang="sr-Cyrl-BA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ЦА</a:t>
              </a:r>
              <a:endPara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3378DE-3428-4130-A687-22EBBC65E9AA}"/>
              </a:ext>
            </a:extLst>
          </p:cNvPr>
          <p:cNvSpPr/>
          <p:nvPr/>
        </p:nvSpPr>
        <p:spPr>
          <a:xfrm>
            <a:off x="453656" y="4781768"/>
            <a:ext cx="36022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ЛИСИЦА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502782-5A28-424C-B1A4-5A92C157BA47}"/>
              </a:ext>
            </a:extLst>
          </p:cNvPr>
          <p:cNvSpPr/>
          <p:nvPr/>
        </p:nvSpPr>
        <p:spPr>
          <a:xfrm>
            <a:off x="7443537" y="4783173"/>
            <a:ext cx="38661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ГАВРАН</a:t>
            </a:r>
          </a:p>
        </p:txBody>
      </p:sp>
    </p:spTree>
    <p:extLst>
      <p:ext uri="{BB962C8B-B14F-4D97-AF65-F5344CB8AC3E}">
        <p14:creationId xmlns:p14="http://schemas.microsoft.com/office/powerpoint/2010/main" xmlns="" val="7806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76D7B-1488-4D52-A284-AA7F87B6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22" y="0"/>
            <a:ext cx="9404723" cy="1400530"/>
          </a:xfrm>
        </p:spPr>
        <p:txBody>
          <a:bodyPr/>
          <a:lstStyle/>
          <a:p>
            <a:pPr algn="ctr"/>
            <a:r>
              <a:rPr lang="sr-Cyrl-BA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ЛИСИЦА И ГАВРАН</a:t>
            </a:r>
          </a:p>
        </p:txBody>
      </p:sp>
      <p:pic>
        <p:nvPicPr>
          <p:cNvPr id="1029" name="Picture 5" descr="peđa slavni: Lisica i gavran">
            <a:extLst>
              <a:ext uri="{FF2B5EF4-FFF2-40B4-BE49-F238E27FC236}">
                <a16:creationId xmlns:a16="http://schemas.microsoft.com/office/drawing/2014/main" xmlns="" id="{5338324C-892A-4A64-B241-461B062CA1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78" y="1219199"/>
            <a:ext cx="7507705" cy="52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8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D1D015B-C170-43DA-A637-EABAFB8C8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11" y="316517"/>
            <a:ext cx="5518643" cy="3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1D47A7-50AC-4034-8F7E-15FFDF3C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121" y="316517"/>
            <a:ext cx="5518643" cy="331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2F5556-4EB4-4151-A7D4-1C40DDA2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79" y="3750846"/>
            <a:ext cx="5518642" cy="31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6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A85315E-FD15-4F41-951A-F2ABF5AB6BCF}"/>
              </a:ext>
            </a:extLst>
          </p:cNvPr>
          <p:cNvGrpSpPr/>
          <p:nvPr/>
        </p:nvGrpSpPr>
        <p:grpSpPr>
          <a:xfrm>
            <a:off x="-1048825" y="281354"/>
            <a:ext cx="13780086" cy="6611816"/>
            <a:chOff x="-1048825" y="281354"/>
            <a:chExt cx="13780086" cy="6611816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xmlns="" id="{F003D57A-E1A6-45E7-9B0F-5D0C479D2D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2632726788"/>
                </p:ext>
              </p:extLst>
            </p:nvPr>
          </p:nvGraphicFramePr>
          <p:xfrm>
            <a:off x="-1048825" y="281354"/>
            <a:ext cx="13780086" cy="66118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Hexagon 6">
              <a:extLst>
                <a:ext uri="{FF2B5EF4-FFF2-40B4-BE49-F238E27FC236}">
                  <a16:creationId xmlns:a16="http://schemas.microsoft.com/office/drawing/2014/main" xmlns="" id="{E5010468-609C-45AF-89B8-942654E6594D}"/>
                </a:ext>
              </a:extLst>
            </p:cNvPr>
            <p:cNvSpPr/>
            <p:nvPr/>
          </p:nvSpPr>
          <p:spPr>
            <a:xfrm>
              <a:off x="0" y="745587"/>
              <a:ext cx="2189019" cy="51027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sr-Cyrl-BA" sz="2400" dirty="0"/>
                <a:t>животиње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FE548C46-3D37-43AC-BBC9-25B991F85FEB}"/>
                </a:ext>
              </a:extLst>
            </p:cNvPr>
            <p:cNvSpPr/>
            <p:nvPr/>
          </p:nvSpPr>
          <p:spPr>
            <a:xfrm>
              <a:off x="0" y="1566202"/>
              <a:ext cx="1810405" cy="51027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BA" sz="2400" dirty="0"/>
                <a:t>биљке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xmlns="" id="{D243EE0D-F7F8-4254-8BF4-ACB58EC07280}"/>
                </a:ext>
              </a:extLst>
            </p:cNvPr>
            <p:cNvSpPr/>
            <p:nvPr/>
          </p:nvSpPr>
          <p:spPr>
            <a:xfrm>
              <a:off x="349347" y="2386818"/>
              <a:ext cx="1810405" cy="510275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BA" sz="2400" dirty="0"/>
                <a:t>појаве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4DFCDBDA-525E-44BE-88E4-378B4651F7F5}"/>
                </a:ext>
              </a:extLst>
            </p:cNvPr>
            <p:cNvSpPr/>
            <p:nvPr/>
          </p:nvSpPr>
          <p:spPr>
            <a:xfrm>
              <a:off x="9407236" y="387927"/>
              <a:ext cx="2784764" cy="1898073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BA" sz="2400" dirty="0"/>
                <a:t>ВРЛИНЕ:</a:t>
              </a:r>
            </a:p>
            <a:p>
              <a:r>
                <a:rPr lang="sr-Cyrl-BA" sz="2400" dirty="0" smtClean="0"/>
                <a:t>хуманост</a:t>
              </a:r>
              <a:r>
                <a:rPr lang="sr-Cyrl-BA" sz="2400" dirty="0"/>
                <a:t/>
              </a:r>
              <a:br>
                <a:rPr lang="sr-Cyrl-BA" sz="2400" dirty="0"/>
              </a:br>
              <a:r>
                <a:rPr lang="sr-Cyrl-BA" sz="2400" dirty="0" smtClean="0"/>
                <a:t>истрајност</a:t>
              </a:r>
              <a:r>
                <a:rPr lang="sr-Cyrl-BA" sz="2400" dirty="0"/>
                <a:t/>
              </a:r>
              <a:br>
                <a:rPr lang="sr-Cyrl-BA" sz="2400" dirty="0"/>
              </a:br>
              <a:r>
                <a:rPr lang="sr-Cyrl-BA" sz="2400" dirty="0" smtClean="0"/>
                <a:t>скромност</a:t>
              </a:r>
              <a:endParaRPr lang="sr-Cyrl-BA" sz="2400" dirty="0"/>
            </a:p>
            <a:p>
              <a:pPr algn="ctr"/>
              <a:endParaRPr lang="sr-Cyrl-BA" sz="2400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xmlns="" id="{4B689F95-19AD-4535-8C30-84D0A23BB38A}"/>
                </a:ext>
              </a:extLst>
            </p:cNvPr>
            <p:cNvSpPr/>
            <p:nvPr/>
          </p:nvSpPr>
          <p:spPr>
            <a:xfrm>
              <a:off x="9640419" y="2491898"/>
              <a:ext cx="2288344" cy="1330891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sr-Cyrl-BA" sz="2400" dirty="0"/>
                <a:t>МАНЕ:</a:t>
              </a:r>
            </a:p>
            <a:p>
              <a:r>
                <a:rPr lang="sr-Cyrl-BA" sz="2400" dirty="0" smtClean="0"/>
                <a:t>похлепа</a:t>
              </a:r>
              <a:r>
                <a:rPr lang="sr-Cyrl-BA" sz="2400" dirty="0"/>
                <a:t/>
              </a:r>
              <a:br>
                <a:rPr lang="sr-Cyrl-BA" sz="2400" dirty="0"/>
              </a:br>
              <a:r>
                <a:rPr lang="sr-Cyrl-BA" sz="2400" dirty="0" smtClean="0"/>
                <a:t>љеност</a:t>
              </a:r>
              <a:r>
                <a:rPr lang="sr-Cyrl-BA" sz="2400" dirty="0"/>
                <a:t>...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985C5715-6434-452F-B33F-0D7FB31607C8}"/>
                </a:ext>
              </a:extLst>
            </p:cNvPr>
            <p:cNvCxnSpPr/>
            <p:nvPr/>
          </p:nvCxnSpPr>
          <p:spPr>
            <a:xfrm flipH="1">
              <a:off x="2007353" y="872197"/>
              <a:ext cx="4404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9CF1EDCE-84BE-4AC3-A202-4C3CBF3F4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9752" y="2797126"/>
              <a:ext cx="2880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3E88B8DA-A557-4D24-AADD-FE65845E2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9325" y="1674055"/>
              <a:ext cx="2880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C429D0D2-5A56-4925-B528-00B1494D0D6F}"/>
                </a:ext>
              </a:extLst>
            </p:cNvPr>
            <p:cNvCxnSpPr>
              <a:cxnSpLocks/>
            </p:cNvCxnSpPr>
            <p:nvPr/>
          </p:nvCxnSpPr>
          <p:spPr>
            <a:xfrm>
              <a:off x="9355015" y="1012874"/>
              <a:ext cx="3516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683FDF3F-4FE7-4B62-8093-7D8A1A8D001A}"/>
                </a:ext>
              </a:extLst>
            </p:cNvPr>
            <p:cNvCxnSpPr>
              <a:cxnSpLocks/>
            </p:cNvCxnSpPr>
            <p:nvPr/>
          </p:nvCxnSpPr>
          <p:spPr>
            <a:xfrm>
              <a:off x="9277642" y="2897093"/>
              <a:ext cx="4290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546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EE5F2-BBE3-4232-940F-8AFDEB193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7" y="751522"/>
            <a:ext cx="10691446" cy="4513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/>
              <a:t/>
            </a:r>
            <a:br>
              <a:rPr lang="sr-Cyrl-BA" sz="2800" dirty="0"/>
            </a:br>
            <a:r>
              <a:rPr lang="sr-Cyrl-BA" sz="2800" dirty="0"/>
              <a:t/>
            </a:r>
            <a:br>
              <a:rPr lang="sr-Cyrl-BA" sz="2800" dirty="0"/>
            </a:br>
            <a:endParaRPr lang="sr-Cyrl-BA" sz="2800" dirty="0"/>
          </a:p>
          <a:p>
            <a:r>
              <a:rPr lang="sr-Cyrl-BA" sz="2800" dirty="0"/>
              <a:t>МЈЕСТО РАДЊЕ: шума, дрво</a:t>
            </a:r>
            <a:br>
              <a:rPr lang="sr-Cyrl-BA" sz="2800" dirty="0"/>
            </a:br>
            <a:r>
              <a:rPr lang="sr-Cyrl-BA" sz="2800" dirty="0"/>
              <a:t/>
            </a:r>
            <a:br>
              <a:rPr lang="sr-Cyrl-BA" sz="2800" dirty="0"/>
            </a:br>
            <a:endParaRPr lang="sr-Cyrl-BA" sz="2800" dirty="0"/>
          </a:p>
          <a:p>
            <a:r>
              <a:rPr lang="sr-Cyrl-BA" sz="2800" dirty="0"/>
              <a:t>ВРИЈЕМЕ РАДЊЕ: дан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32BD92-DB4B-4CF1-9792-D269F6D3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317" y="2834685"/>
            <a:ext cx="1972973" cy="38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81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5FFAA-10BA-40C9-BE4C-07E49DA3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166839"/>
            <a:ext cx="9404723" cy="869645"/>
          </a:xfrm>
        </p:spPr>
        <p:txBody>
          <a:bodyPr/>
          <a:lstStyle/>
          <a:p>
            <a:pPr algn="ctr"/>
            <a:r>
              <a:rPr lang="sr-Cyrl-B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ОСОБИНЕ ЛИКОВА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5A2899-9C73-4EE8-AC42-83076A7D4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48934E-D97C-44D7-9A97-974D66F8F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9659" y="4272156"/>
            <a:ext cx="4396341" cy="1984181"/>
          </a:xfrm>
        </p:spPr>
        <p:txBody>
          <a:bodyPr>
            <a:normAutofit/>
          </a:bodyPr>
          <a:lstStyle/>
          <a:p>
            <a:r>
              <a:rPr lang="sr-Cyrl-BA" sz="2800" dirty="0"/>
              <a:t>лукава</a:t>
            </a:r>
          </a:p>
          <a:p>
            <a:r>
              <a:rPr lang="sr-Cyrl-BA" sz="2800" dirty="0"/>
              <a:t>похлепна</a:t>
            </a:r>
          </a:p>
          <a:p>
            <a:r>
              <a:rPr lang="sr-Cyrl-BA" sz="2800" dirty="0"/>
              <a:t>мудра</a:t>
            </a:r>
            <a:endParaRPr lang="sr-Latn-R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7849D-878D-4202-892B-1733970D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44" y="920014"/>
            <a:ext cx="2729132" cy="3157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F1E03-1A9E-4314-A909-90A30D3F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61" y="1075170"/>
            <a:ext cx="2729132" cy="300204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49251F20-1F9A-436B-8A9C-A46F7A482E97}"/>
              </a:ext>
            </a:extLst>
          </p:cNvPr>
          <p:cNvSpPr txBox="1">
            <a:spLocks/>
          </p:cNvSpPr>
          <p:nvPr/>
        </p:nvSpPr>
        <p:spPr>
          <a:xfrm>
            <a:off x="6831490" y="4309937"/>
            <a:ext cx="3676545" cy="198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Cyrl-BA" sz="2800" dirty="0"/>
              <a:t>наиван</a:t>
            </a:r>
          </a:p>
          <a:p>
            <a:r>
              <a:rPr lang="sr-Cyrl-BA" sz="2800" dirty="0"/>
              <a:t>неискварен</a:t>
            </a:r>
          </a:p>
        </p:txBody>
      </p:sp>
    </p:spTree>
    <p:extLst>
      <p:ext uri="{BB962C8B-B14F-4D97-AF65-F5344CB8AC3E}">
        <p14:creationId xmlns:p14="http://schemas.microsoft.com/office/powerpoint/2010/main" xmlns="" val="24955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94B5B-EF7C-4719-AD21-6B15D7206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4051"/>
          </a:xfrm>
        </p:spPr>
        <p:txBody>
          <a:bodyPr/>
          <a:lstStyle/>
          <a:p>
            <a:pPr algn="ctr"/>
            <a:r>
              <a:rPr lang="sr-Cyrl-BA" dirty="0"/>
              <a:t>	</a:t>
            </a:r>
            <a:r>
              <a:rPr lang="sr-Cyrl-B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за самосталан рад</a:t>
            </a:r>
            <a:endParaRPr lang="sr-Cyrl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11FB-A69D-4D17-85A5-85837DBE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BA" sz="3600" dirty="0"/>
          </a:p>
          <a:p>
            <a:r>
              <a:rPr lang="sr-Cyrl-BA" sz="3600" dirty="0" smtClean="0"/>
              <a:t>1. </a:t>
            </a:r>
            <a:r>
              <a:rPr lang="sr-Cyrl-BA" sz="3600" dirty="0" smtClean="0"/>
              <a:t>Илуструјте </a:t>
            </a:r>
            <a:r>
              <a:rPr lang="sr-Cyrl-BA" sz="3600" dirty="0"/>
              <a:t>басну!</a:t>
            </a:r>
          </a:p>
        </p:txBody>
      </p:sp>
    </p:spTree>
    <p:extLst>
      <p:ext uri="{BB962C8B-B14F-4D97-AF65-F5344CB8AC3E}">
        <p14:creationId xmlns:p14="http://schemas.microsoft.com/office/powerpoint/2010/main" xmlns="" val="6626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</TotalTime>
  <Words>80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РИЈЕШИ РЕБУСЕ</vt:lpstr>
      <vt:lpstr>ЛИСИЦА И ГАВРАН</vt:lpstr>
      <vt:lpstr>Slide 3</vt:lpstr>
      <vt:lpstr>Slide 4</vt:lpstr>
      <vt:lpstr>Slide 5</vt:lpstr>
      <vt:lpstr>ОСОБИНЕ ЛИКОВА</vt:lpstr>
      <vt:lpstr> 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Лисица и гавран</dc:title>
  <dc:creator>Jelena</dc:creator>
  <cp:lastModifiedBy>PC</cp:lastModifiedBy>
  <cp:revision>22</cp:revision>
  <dcterms:created xsi:type="dcterms:W3CDTF">2020-04-01T18:30:24Z</dcterms:created>
  <dcterms:modified xsi:type="dcterms:W3CDTF">2020-04-09T20:33:33Z</dcterms:modified>
</cp:coreProperties>
</file>