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1" r:id="rId4"/>
    <p:sldId id="259" r:id="rId5"/>
    <p:sldId id="272" r:id="rId6"/>
    <p:sldId id="273" r:id="rId7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3013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478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773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5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9904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4981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548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7512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6793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229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039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A979-C288-4E68-B920-223EE4FB15CA}" type="datetimeFigureOut">
              <a:rPr lang="sr-Latn-RS" smtClean="0"/>
              <a:t>8.4.2020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72593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7494"/>
            <a:ext cx="7772400" cy="1102519"/>
          </a:xfrm>
        </p:spPr>
        <p:txBody>
          <a:bodyPr/>
          <a:lstStyle/>
          <a:p>
            <a:r>
              <a:rPr lang="sr-Cyrl-BA" b="1" dirty="0" smtClean="0"/>
              <a:t>СКРИВЕНОСЈЕМЕНИЦЕ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563638"/>
            <a:ext cx="8136904" cy="343838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r-Cyrl-BA" sz="3600" b="1" dirty="0"/>
              <a:t>р</a:t>
            </a:r>
            <a:r>
              <a:rPr lang="sr-Cyrl-BA" sz="3600" b="1" dirty="0" smtClean="0"/>
              <a:t>азноврсност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r-Cyrl-BA" sz="3600" b="1" dirty="0"/>
              <a:t>к</a:t>
            </a:r>
            <a:r>
              <a:rPr lang="sr-Cyrl-BA" sz="3600" b="1" dirty="0" smtClean="0"/>
              <a:t>опнена и водена станишта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r-Cyrl-BA" sz="3600" b="1" dirty="0"/>
              <a:t>п</a:t>
            </a:r>
            <a:r>
              <a:rPr lang="sr-Cyrl-BA" sz="3600" b="1" dirty="0" smtClean="0"/>
              <a:t>аразити или полупаразити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r-Cyrl-BA" sz="3600" b="1" dirty="0"/>
              <a:t>о</a:t>
            </a:r>
            <a:r>
              <a:rPr lang="sr-Cyrl-BA" sz="3600" b="1" dirty="0" smtClean="0"/>
              <a:t>прашивање и расијавање сјемена</a:t>
            </a:r>
          </a:p>
        </p:txBody>
      </p:sp>
    </p:spTree>
    <p:extLst>
      <p:ext uri="{BB962C8B-B14F-4D97-AF65-F5344CB8AC3E}">
        <p14:creationId xmlns:p14="http://schemas.microsoft.com/office/powerpoint/2010/main" val="61239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/>
          <a:lstStyle/>
          <a:p>
            <a:r>
              <a:rPr lang="sr-Cyrl-BA" b="1" dirty="0" smtClean="0"/>
              <a:t>развијени вегетативни и репродуктивни органи</a:t>
            </a:r>
          </a:p>
          <a:p>
            <a:r>
              <a:rPr lang="sr-Cyrl-BA" b="1" dirty="0"/>
              <a:t>с</a:t>
            </a:r>
            <a:r>
              <a:rPr lang="sr-Cyrl-BA" b="1" dirty="0" smtClean="0"/>
              <a:t>ушни и сочни плодови</a:t>
            </a:r>
          </a:p>
          <a:p>
            <a:r>
              <a:rPr lang="sr-Cyrl-BA" b="1" dirty="0" smtClean="0"/>
              <a:t>сјемени заметак у плоднику тучка</a:t>
            </a:r>
          </a:p>
          <a:p>
            <a:r>
              <a:rPr lang="sr-Cyrl-BA" b="1" dirty="0" smtClean="0"/>
              <a:t>сјеме – котиледони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904" y="123478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/>
              <a:t>КАРАКТЕРИСТИКЕ</a:t>
            </a:r>
            <a:endParaRPr lang="sr-Latn-RS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219822"/>
            <a:ext cx="2918644" cy="160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371950"/>
            <a:ext cx="4736892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b="1" dirty="0" smtClean="0"/>
              <a:t>монокотиледоне биљке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904" y="123478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cap="all" dirty="0"/>
              <a:t>Подјела скривеносјеменица</a:t>
            </a:r>
            <a:endParaRPr lang="sr-Latn-RS" sz="2800" b="1" cap="all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75605"/>
            <a:ext cx="4256856" cy="283641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20460" y="4371950"/>
            <a:ext cx="368804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BA" sz="2800" b="1" dirty="0" smtClean="0"/>
              <a:t>дикотиледоне биљке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587" y="771550"/>
            <a:ext cx="2698837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303498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r-Latn-R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455899"/>
            <a:ext cx="8284840" cy="7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r-Latn-R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7584" y="267494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r-Latn-RS" sz="32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 rot="16200000">
            <a:off x="-524358" y="1677251"/>
            <a:ext cx="1656184" cy="708881"/>
          </a:xfrm>
        </p:spPr>
        <p:txBody>
          <a:bodyPr>
            <a:noAutofit/>
          </a:bodyPr>
          <a:lstStyle/>
          <a:p>
            <a:pPr algn="l"/>
            <a:r>
              <a:rPr lang="sr-Cyrl-BA" sz="2200" b="1" dirty="0" smtClean="0"/>
              <a:t>ДИКОТИЛЕ</a:t>
            </a:r>
            <a:endParaRPr lang="sr-Latn-RS" sz="2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70013"/>
            <a:ext cx="1050932" cy="14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3344559"/>
            <a:ext cx="1175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251" y="3344559"/>
            <a:ext cx="1046857" cy="144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496" y="3344559"/>
            <a:ext cx="1074285" cy="144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515" y="3344559"/>
            <a:ext cx="1175000" cy="144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18" y="3344559"/>
            <a:ext cx="1175000" cy="144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179" y="1370013"/>
            <a:ext cx="1175000" cy="144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138" y="1370013"/>
            <a:ext cx="1175000" cy="144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515" y="1370013"/>
            <a:ext cx="1175000" cy="144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18" y="1370013"/>
            <a:ext cx="1175000" cy="144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744" y="1370013"/>
            <a:ext cx="1155600" cy="144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93" y="3344559"/>
            <a:ext cx="736302" cy="1440000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259904" y="123478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/>
              <a:t>УПОРЕДНИ ПРИКАЗ</a:t>
            </a:r>
            <a:r>
              <a:rPr lang="sr-Latn-RS" sz="2800" b="1" dirty="0" smtClean="0"/>
              <a:t> </a:t>
            </a:r>
            <a:r>
              <a:rPr lang="sr-Cyrl-BA" sz="2800" b="1" dirty="0" smtClean="0"/>
              <a:t>КАРАКТЕРИСТИКА ДИКОТИЛА И МОНОКОТИЛА</a:t>
            </a:r>
            <a:endParaRPr lang="sr-Latn-RS" sz="2800" b="1" dirty="0"/>
          </a:p>
        </p:txBody>
      </p:sp>
      <p:sp>
        <p:nvSpPr>
          <p:cNvPr id="23" name="Rectangle 22"/>
          <p:cNvSpPr/>
          <p:nvPr/>
        </p:nvSpPr>
        <p:spPr>
          <a:xfrm rot="16200000">
            <a:off x="-679740" y="3759066"/>
            <a:ext cx="19669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200" b="1" dirty="0">
                <a:latin typeface="+mj-lt"/>
                <a:ea typeface="+mj-ea"/>
                <a:cs typeface="+mj-cs"/>
              </a:rPr>
              <a:t>МОНОКОТИЛЕ</a:t>
            </a:r>
            <a:endParaRPr lang="sr-Latn-RS" sz="2200" b="1" dirty="0">
              <a:latin typeface="+mj-lt"/>
              <a:ea typeface="+mj-ea"/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1560" y="2859782"/>
            <a:ext cx="1257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Коријен</a:t>
            </a:r>
            <a:endParaRPr lang="sr-Latn-RS" sz="2400" dirty="0"/>
          </a:p>
        </p:txBody>
      </p:sp>
      <p:sp>
        <p:nvSpPr>
          <p:cNvPr id="25" name="Rectangle 24"/>
          <p:cNvSpPr/>
          <p:nvPr/>
        </p:nvSpPr>
        <p:spPr>
          <a:xfrm>
            <a:off x="2195736" y="2859782"/>
            <a:ext cx="1105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Стабло</a:t>
            </a:r>
            <a:endParaRPr lang="sr-Latn-RS" sz="2400" dirty="0"/>
          </a:p>
        </p:txBody>
      </p:sp>
      <p:sp>
        <p:nvSpPr>
          <p:cNvPr id="26" name="Rectangle 25"/>
          <p:cNvSpPr/>
          <p:nvPr/>
        </p:nvSpPr>
        <p:spPr>
          <a:xfrm>
            <a:off x="3779912" y="285978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Лист</a:t>
            </a:r>
            <a:endParaRPr lang="sr-Latn-RS" sz="2400" dirty="0"/>
          </a:p>
        </p:txBody>
      </p:sp>
      <p:sp>
        <p:nvSpPr>
          <p:cNvPr id="27" name="Rectangle 26"/>
          <p:cNvSpPr/>
          <p:nvPr/>
        </p:nvSpPr>
        <p:spPr>
          <a:xfrm>
            <a:off x="5241245" y="2859782"/>
            <a:ext cx="1063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Цвијет</a:t>
            </a:r>
            <a:endParaRPr lang="sr-Latn-RS" sz="2400" dirty="0"/>
          </a:p>
        </p:txBody>
      </p:sp>
      <p:sp>
        <p:nvSpPr>
          <p:cNvPr id="28" name="Rectangle 27"/>
          <p:cNvSpPr/>
          <p:nvPr/>
        </p:nvSpPr>
        <p:spPr>
          <a:xfrm>
            <a:off x="6732240" y="2859782"/>
            <a:ext cx="87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Плод</a:t>
            </a:r>
            <a:endParaRPr lang="sr-Latn-RS" sz="2400" dirty="0"/>
          </a:p>
        </p:txBody>
      </p:sp>
      <p:sp>
        <p:nvSpPr>
          <p:cNvPr id="29" name="Rectangle 28"/>
          <p:cNvSpPr/>
          <p:nvPr/>
        </p:nvSpPr>
        <p:spPr>
          <a:xfrm>
            <a:off x="8060392" y="2859782"/>
            <a:ext cx="955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Сјеме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19923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/>
          <a:lstStyle/>
          <a:p>
            <a:r>
              <a:rPr lang="sr-Cyrl-BA" dirty="0"/>
              <a:t>с</a:t>
            </a:r>
            <a:r>
              <a:rPr lang="sr-Cyrl-BA" dirty="0" smtClean="0"/>
              <a:t>кривеносјеменице</a:t>
            </a:r>
          </a:p>
          <a:p>
            <a:r>
              <a:rPr lang="sr-Cyrl-BA" dirty="0"/>
              <a:t>р</a:t>
            </a:r>
            <a:r>
              <a:rPr lang="sr-Cyrl-BA" dirty="0" smtClean="0"/>
              <a:t>азвијени органи</a:t>
            </a:r>
          </a:p>
          <a:p>
            <a:r>
              <a:rPr lang="sr-Cyrl-BA" dirty="0"/>
              <a:t>с</a:t>
            </a:r>
            <a:r>
              <a:rPr lang="sr-Cyrl-BA" dirty="0" smtClean="0"/>
              <a:t>јемени заметак у плоднику тучка</a:t>
            </a:r>
          </a:p>
          <a:p>
            <a:r>
              <a:rPr lang="sr-Cyrl-BA" dirty="0"/>
              <a:t>с</a:t>
            </a:r>
            <a:r>
              <a:rPr lang="sr-Cyrl-BA" dirty="0" smtClean="0"/>
              <a:t>јеме грађено из котиледона</a:t>
            </a:r>
          </a:p>
          <a:p>
            <a:r>
              <a:rPr lang="sr-Cyrl-BA" dirty="0"/>
              <a:t>м</a:t>
            </a:r>
            <a:r>
              <a:rPr lang="sr-Cyrl-BA" dirty="0" smtClean="0"/>
              <a:t>онокотиледоне биљке</a:t>
            </a:r>
          </a:p>
          <a:p>
            <a:r>
              <a:rPr lang="sr-Cyrl-BA" dirty="0"/>
              <a:t>д</a:t>
            </a:r>
            <a:r>
              <a:rPr lang="sr-Cyrl-BA" dirty="0" smtClean="0"/>
              <a:t>икотиледоне биљке</a:t>
            </a:r>
          </a:p>
          <a:p>
            <a:endParaRPr lang="sr-Cyrl-BA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904" y="123478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/>
              <a:t>ПОНОВИМО</a:t>
            </a:r>
            <a:endParaRPr lang="sr-Latn-RS" sz="2800" b="1" dirty="0"/>
          </a:p>
        </p:txBody>
      </p:sp>
    </p:spTree>
    <p:extLst>
      <p:ext uri="{BB962C8B-B14F-4D97-AF65-F5344CB8AC3E}">
        <p14:creationId xmlns:p14="http://schemas.microsoft.com/office/powerpoint/2010/main" val="2281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/>
          <a:lstStyle/>
          <a:p>
            <a:r>
              <a:rPr lang="sr-Cyrl-BA" dirty="0" smtClean="0"/>
              <a:t>Нацртати и написати упоредни преглед карактеристика дикотиледоних и монокотиледоних биљака.</a:t>
            </a:r>
          </a:p>
          <a:p>
            <a:r>
              <a:rPr lang="sr-Cyrl-BA" dirty="0" smtClean="0"/>
              <a:t>Табела у уџбенику, стр. 106</a:t>
            </a:r>
            <a:r>
              <a:rPr lang="sr-Cyrl-BA" dirty="0" smtClean="0"/>
              <a:t>.</a:t>
            </a:r>
            <a:endParaRPr lang="sr-Latn-RS" dirty="0" smtClean="0"/>
          </a:p>
          <a:p>
            <a:r>
              <a:rPr lang="sr-Cyrl-BA" dirty="0" smtClean="0"/>
              <a:t>Лекција у уџбенику, стр. 106 и 107.</a:t>
            </a:r>
            <a:endParaRPr lang="sr-Cyrl-BA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904" y="123478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/>
              <a:t>ДОМАЋИ ЗАДАТАК</a:t>
            </a:r>
            <a:endParaRPr lang="sr-Latn-RS" sz="2800" b="1" dirty="0"/>
          </a:p>
        </p:txBody>
      </p:sp>
    </p:spTree>
    <p:extLst>
      <p:ext uri="{BB962C8B-B14F-4D97-AF65-F5344CB8AC3E}">
        <p14:creationId xmlns:p14="http://schemas.microsoft.com/office/powerpoint/2010/main" val="4424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66822D"/>
      </a:dk2>
      <a:lt2>
        <a:srgbClr val="689716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99</Words>
  <Application>Microsoft Office PowerPoint</Application>
  <PresentationFormat>On-screen Show (16:9)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СКРИВЕНОСЈЕМЕНИЦЕ</vt:lpstr>
      <vt:lpstr>PowerPoint Presentation</vt:lpstr>
      <vt:lpstr>PowerPoint Presentation</vt:lpstr>
      <vt:lpstr>ДИКОТИЛЕ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ЛИСТ – облик и грађа</dc:title>
  <dc:creator>Dejanovic</dc:creator>
  <cp:lastModifiedBy>Dejanovic</cp:lastModifiedBy>
  <cp:revision>43</cp:revision>
  <dcterms:created xsi:type="dcterms:W3CDTF">2018-10-25T08:23:38Z</dcterms:created>
  <dcterms:modified xsi:type="dcterms:W3CDTF">2020-04-08T17:03:46Z</dcterms:modified>
</cp:coreProperties>
</file>