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08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613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665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3880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482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098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560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96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99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65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58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76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90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55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482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99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097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Загађивање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3600" dirty="0"/>
              <a:t>Понављање Градива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2162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Загађивање и заштита ваздуха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3772724" cy="3318936"/>
          </a:xfrm>
        </p:spPr>
        <p:txBody>
          <a:bodyPr>
            <a:normAutofit fontScale="85000" lnSpcReduction="10000"/>
          </a:bodyPr>
          <a:lstStyle/>
          <a:p>
            <a:r>
              <a:rPr lang="sr-Cyrl-BA" dirty="0"/>
              <a:t>Састав ваздуха:</a:t>
            </a:r>
          </a:p>
          <a:p>
            <a:r>
              <a:rPr lang="sr-Cyrl-BA" dirty="0"/>
              <a:t>78% азота; 21% кисеоника и 1% осталих гасова</a:t>
            </a:r>
            <a:endParaRPr lang="sr-Latn-BA" dirty="0"/>
          </a:p>
          <a:p>
            <a:r>
              <a:rPr lang="sr-Cyrl-BA" dirty="0"/>
              <a:t>Како бисмо били упућени у састав </a:t>
            </a:r>
            <a:r>
              <a:rPr lang="sr-Cyrl-BA" dirty="0" smtClean="0"/>
              <a:t>ваздуха и </a:t>
            </a:r>
            <a:r>
              <a:rPr lang="sr-Cyrl-BA" dirty="0"/>
              <a:t>све промјене које се </a:t>
            </a:r>
            <a:r>
              <a:rPr lang="sr-Cyrl-BA" dirty="0" smtClean="0"/>
              <a:t>дешавају, </a:t>
            </a:r>
            <a:r>
              <a:rPr lang="sr-Cyrl-BA" dirty="0"/>
              <a:t>мора се водити правилан мониторинг (праћење, мјерење, посматрање) ваздуха, као и мониторинг индикатора који нам указују на квалитет ваздуха.</a:t>
            </a:r>
            <a:endParaRPr lang="en-US" dirty="0"/>
          </a:p>
          <a:p>
            <a:endParaRPr lang="sr-Cyrl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83" y="1234422"/>
            <a:ext cx="4535121" cy="263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65CEB0-2E89-48D5-9827-84E9CA0ED058}"/>
              </a:ext>
            </a:extLst>
          </p:cNvPr>
          <p:cNvSpPr/>
          <p:nvPr/>
        </p:nvSpPr>
        <p:spPr>
          <a:xfrm>
            <a:off x="5551714" y="3973701"/>
            <a:ext cx="46920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1" dirty="0"/>
              <a:t>Најзначајнији видови заштите</a:t>
            </a:r>
            <a:r>
              <a:rPr lang="sr-Cyrl-BA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Побољшање технолошких про</a:t>
            </a:r>
            <a:r>
              <a:rPr lang="sr-Cyrl-BA" dirty="0">
                <a:solidFill>
                  <a:schemeClr val="bg1"/>
                </a:solidFill>
              </a:rPr>
              <a:t>цеса</a:t>
            </a:r>
            <a:endParaRPr lang="sr-Latn-B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Постављање ваздушних филте</a:t>
            </a:r>
            <a:r>
              <a:rPr lang="sr-Cyrl-BA" dirty="0">
                <a:solidFill>
                  <a:schemeClr val="bg1"/>
                </a:solidFill>
              </a:rPr>
              <a:t>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Адекватно одржавање процес</a:t>
            </a:r>
            <a:r>
              <a:rPr lang="sr-Cyrl-BA" dirty="0">
                <a:solidFill>
                  <a:schemeClr val="bg1"/>
                </a:solidFill>
              </a:rPr>
              <a:t>а</a:t>
            </a:r>
            <a:r>
              <a:rPr lang="sr-Cyrl-BA" dirty="0"/>
              <a:t> 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Смањење загађивања </a:t>
            </a:r>
            <a:r>
              <a:rPr lang="sr-Cyrl-BA" dirty="0">
                <a:solidFill>
                  <a:schemeClr val="bg1"/>
                </a:solidFill>
              </a:rPr>
              <a:t>избором </a:t>
            </a:r>
            <a:r>
              <a:rPr lang="sr-Cyrl-BA" dirty="0"/>
              <a:t>квалитетнијег горива и </a:t>
            </a:r>
            <a:r>
              <a:rPr lang="sr-Cyrl-BA" dirty="0">
                <a:solidFill>
                  <a:schemeClr val="bg1"/>
                </a:solidFill>
              </a:rPr>
              <a:t>сировина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23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77603" cy="1349956"/>
          </a:xfrm>
        </p:spPr>
        <p:txBody>
          <a:bodyPr/>
          <a:lstStyle/>
          <a:p>
            <a:r>
              <a:rPr lang="sr-Cyrl-BA" dirty="0"/>
              <a:t>Глобалне еколошке промјене у атмосфери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/>
              <a:t>Ефекат стаклене баште</a:t>
            </a:r>
          </a:p>
          <a:p>
            <a:r>
              <a:rPr lang="sr-Cyrl-BA" dirty="0"/>
              <a:t>Омогућава повољне живитне услове, првенствено просјечну температуру која је сада око +15˚</a:t>
            </a:r>
            <a:r>
              <a:rPr lang="en-US" dirty="0"/>
              <a:t>C</a:t>
            </a:r>
            <a:r>
              <a:rPr lang="sr-Cyrl-BA" dirty="0"/>
              <a:t> </a:t>
            </a:r>
          </a:p>
          <a:p>
            <a:r>
              <a:rPr lang="sr-Cyrl-BA" dirty="0"/>
              <a:t>Стакленички гасови су: озон, угљендиоксид, водена пара, као и неки синтетички гасови као што су хлорофлороугљоводоници, халони (ЦФЦ)........</a:t>
            </a:r>
          </a:p>
          <a:p>
            <a:r>
              <a:rPr lang="sr-Cyrl-BA" dirty="0"/>
              <a:t>Проблем представља повећање количине стакленичких гасова који се нагомилавају у ваздуху</a:t>
            </a:r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056092"/>
            <a:ext cx="6709437" cy="376457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961" y="1959429"/>
            <a:ext cx="6797040" cy="42969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664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Озонски омотач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Плавичасти гас</a:t>
            </a:r>
          </a:p>
          <a:p>
            <a:r>
              <a:rPr lang="sr-Cyrl-BA" b="1" dirty="0">
                <a:solidFill>
                  <a:schemeClr val="bg1"/>
                </a:solidFill>
              </a:rPr>
              <a:t>Штетан за удисање</a:t>
            </a:r>
          </a:p>
          <a:p>
            <a:r>
              <a:rPr lang="sr-Cyrl-BA" b="1" dirty="0">
                <a:solidFill>
                  <a:schemeClr val="bg1"/>
                </a:solidFill>
              </a:rPr>
              <a:t>Велика улога у заштити од УВ зрака (зрачења)</a:t>
            </a:r>
          </a:p>
          <a:p>
            <a:r>
              <a:rPr lang="sr-Cyrl-BA" b="1" dirty="0">
                <a:solidFill>
                  <a:schemeClr val="bg1"/>
                </a:solidFill>
              </a:rPr>
              <a:t>Уништава га хлор који се ослобађа из хлорофлороугловодоника и халона</a:t>
            </a:r>
          </a:p>
          <a:p>
            <a:r>
              <a:rPr lang="sr-Cyrl-BA" b="1" dirty="0">
                <a:solidFill>
                  <a:schemeClr val="bg1"/>
                </a:solidFill>
              </a:rPr>
              <a:t>Озонске рупе</a:t>
            </a:r>
          </a:p>
          <a:p>
            <a:pPr marL="0" indent="0">
              <a:buNone/>
            </a:pPr>
            <a:endParaRPr lang="sr-Cyrl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0"/>
            <a:ext cx="5305425" cy="3981246"/>
          </a:xfrm>
        </p:spPr>
      </p:pic>
    </p:spTree>
    <p:extLst>
      <p:ext uri="{BB962C8B-B14F-4D97-AF65-F5344CB8AC3E}">
        <p14:creationId xmlns="" xmlns:p14="http://schemas.microsoft.com/office/powerpoint/2010/main" val="35748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tx1"/>
                </a:solidFill>
              </a:rPr>
              <a:t>Киселе</a:t>
            </a:r>
            <a:r>
              <a:rPr lang="sr-Cyrl-BA" dirty="0">
                <a:solidFill>
                  <a:schemeClr val="tx1"/>
                </a:solidFill>
              </a:rPr>
              <a:t> </a:t>
            </a:r>
            <a:r>
              <a:rPr lang="sr-Cyrl-BA" b="1" dirty="0">
                <a:solidFill>
                  <a:schemeClr val="tx1"/>
                </a:solidFill>
              </a:rPr>
              <a:t>кише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313" y="3071813"/>
            <a:ext cx="4341703" cy="3786187"/>
          </a:xfrm>
        </p:spPr>
        <p:txBody>
          <a:bodyPr>
            <a:normAutofit/>
          </a:bodyPr>
          <a:lstStyle/>
          <a:p>
            <a:r>
              <a:rPr lang="sr-Cyrl-BA" b="1" dirty="0"/>
              <a:t>Киселе кише су падавине које у себи носе загађујућесупстанце</a:t>
            </a:r>
          </a:p>
          <a:p>
            <a:r>
              <a:rPr lang="sr-Cyrl-BA" b="1" dirty="0"/>
              <a:t>Настају тако што супстанце као што су сумпор-оксид, азотни оксиди,..., када се нађу у ваздуху, реагују са капљицама кише. Тако настаје киша чија је </a:t>
            </a:r>
            <a:r>
              <a:rPr lang="sr-Latn-BA" b="1" dirty="0"/>
              <a:t>pH</a:t>
            </a:r>
            <a:r>
              <a:rPr lang="sr-Cyrl-BA" b="1" dirty="0"/>
              <a:t> 4-4,5 за разлику од нормалних киша, чија је </a:t>
            </a:r>
            <a:r>
              <a:rPr lang="sr-Latn-BA" b="1" dirty="0"/>
              <a:t>pH 6,5.</a:t>
            </a:r>
          </a:p>
          <a:p>
            <a:r>
              <a:rPr lang="sr-Cyrl-BA" b="1" dirty="0"/>
              <a:t>Овакве падавине могу да нанесу велику штету шумским газдинствима, воденим екосистемима, културним и историским споменицима,...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776287"/>
            <a:ext cx="3637756" cy="27283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7" y="1638300"/>
            <a:ext cx="1819275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3" y="3681412"/>
            <a:ext cx="4421153" cy="2943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1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26031"/>
            <a:ext cx="7901988" cy="1627217"/>
          </a:xfrm>
        </p:spPr>
        <p:txBody>
          <a:bodyPr/>
          <a:lstStyle/>
          <a:p>
            <a:r>
              <a:rPr lang="sr-Cyrl-BA" dirty="0"/>
              <a:t>Загађивање и заштита земљишта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/>
              <a:t>Киселе кише такође могу да доведу до загађивања земљишта. Тако што га чине неплодним.</a:t>
            </a:r>
          </a:p>
          <a:p>
            <a:r>
              <a:rPr lang="sr-Cyrl-BA" dirty="0"/>
              <a:t>Загађивање земљишта може бити :    </a:t>
            </a:r>
          </a:p>
          <a:p>
            <a:pPr marL="0" indent="0">
              <a:buNone/>
            </a:pPr>
            <a:r>
              <a:rPr lang="sr-Cyrl-BA" dirty="0"/>
              <a:t>                                  физичко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                                 хемијско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                                 биолошко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157413" y="415270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157413" y="496220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57413" y="569182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60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Загађивање и заштита воде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32947" y="1646809"/>
            <a:ext cx="2946866" cy="5762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r-Cyrl-BA" dirty="0"/>
          </a:p>
          <a:p>
            <a:pPr algn="ctr"/>
            <a:r>
              <a:rPr lang="sr-Cyrl-BA" sz="6000" dirty="0"/>
              <a:t>Значај воде</a:t>
            </a:r>
            <a:endParaRPr lang="en-US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D063CA0-53C5-4DF0-8145-E1609FBB4EA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445035"/>
            <a:ext cx="2927350" cy="1967930"/>
          </a:xfrm>
        </p:spPr>
        <p:txBody>
          <a:bodyPr/>
          <a:lstStyle/>
          <a:p>
            <a:r>
              <a:rPr lang="sr-Cyrl-BA" dirty="0"/>
              <a:t>   -</a:t>
            </a:r>
            <a:r>
              <a:rPr lang="sr-Cyrl-BA" sz="1600" dirty="0"/>
              <a:t>Основни услов живота</a:t>
            </a:r>
          </a:p>
          <a:p>
            <a:pPr marL="285750" indent="-285750">
              <a:buFontTx/>
              <a:buChar char="-"/>
            </a:pPr>
            <a:r>
              <a:rPr lang="sr-Cyrl-BA" sz="1600" dirty="0"/>
              <a:t>Станиште многих организама</a:t>
            </a:r>
          </a:p>
          <a:p>
            <a:pPr marL="285750" indent="-285750">
              <a:buFontTx/>
              <a:buChar char="-"/>
            </a:pPr>
            <a:r>
              <a:rPr lang="sr-Cyrl-BA" sz="1600" dirty="0"/>
              <a:t>Користи се за пиће, наводњавање, хигијену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895BD2-2B07-45B3-8708-5B226A977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3106" y="1737680"/>
            <a:ext cx="2936241" cy="576262"/>
          </a:xfrm>
        </p:spPr>
        <p:txBody>
          <a:bodyPr/>
          <a:lstStyle/>
          <a:p>
            <a:pPr algn="ctr"/>
            <a:r>
              <a:rPr lang="sr-Cyrl-BA" dirty="0"/>
              <a:t>Загађење воде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C51C400-3B4A-4C7A-A65A-4849045C493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494526"/>
            <a:ext cx="2946794" cy="149912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r-Cyrl-BA" dirty="0"/>
              <a:t>Отпадне воде из домаћинства и индустрије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Чврсти отпад</a:t>
            </a:r>
          </a:p>
          <a:p>
            <a:pPr marL="285750" indent="-285750">
              <a:buFontTx/>
              <a:buChar char="-"/>
            </a:pPr>
            <a:r>
              <a:rPr lang="sr-Cyrl-BA" dirty="0"/>
              <a:t>Нафта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A91113A-7896-454E-A785-161DFE0B4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1424" y="1358678"/>
            <a:ext cx="2932113" cy="576262"/>
          </a:xfrm>
        </p:spPr>
        <p:txBody>
          <a:bodyPr/>
          <a:lstStyle/>
          <a:p>
            <a:pPr algn="ctr"/>
            <a:r>
              <a:rPr lang="sr-Cyrl-BA" dirty="0"/>
              <a:t>Заштита воде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EB82857E-E04E-4C81-9027-D958F599EB4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95262" y="2396242"/>
            <a:ext cx="2932113" cy="252681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Cyrl-BA" sz="1600" dirty="0"/>
              <a:t>Коришћење филтера за пречишћавање</a:t>
            </a:r>
          </a:p>
          <a:p>
            <a:pPr marL="285750" indent="-285750">
              <a:buFontTx/>
              <a:buChar char="-"/>
            </a:pPr>
            <a:r>
              <a:rPr lang="sr-Cyrl-BA" sz="1600" dirty="0"/>
              <a:t>Контрола вода</a:t>
            </a:r>
          </a:p>
          <a:p>
            <a:pPr marL="285750" indent="-285750">
              <a:buFontTx/>
              <a:buChar char="-"/>
            </a:pPr>
            <a:r>
              <a:rPr lang="sr-Cyrl-BA" sz="1600" dirty="0"/>
              <a:t>Штедња у потрошњи</a:t>
            </a:r>
          </a:p>
          <a:p>
            <a:pPr marL="285750" indent="-285750">
              <a:buFontTx/>
              <a:buChar char="-"/>
            </a:pPr>
            <a:endParaRPr lang="sr-Cyrl-BA" sz="1600" dirty="0"/>
          </a:p>
          <a:p>
            <a:pPr marL="285750" indent="-285750">
              <a:buFontTx/>
              <a:buChar char="-"/>
            </a:pPr>
            <a:endParaRPr lang="sr-Cyrl-BA" sz="1600" dirty="0"/>
          </a:p>
          <a:p>
            <a:pPr marL="285750" indent="-285750">
              <a:buFontTx/>
              <a:buChar char="-"/>
            </a:pPr>
            <a:r>
              <a:rPr lang="sr-Cyrl-BA" sz="1600" b="1" dirty="0"/>
              <a:t>ЧУВАЈМО НАШЕ ВОДЕ!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C450D7-A15F-4F43-A3E5-3609024E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70" y="4363473"/>
            <a:ext cx="4083012" cy="242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785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38E78F-53F3-49A9-95F7-D06FF3A7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ЗАГАЂЕЊЕ И ЗАШТИТА ХРАНЕ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D437438-4D86-4CB0-801A-F22E73700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1" y="1409141"/>
            <a:ext cx="4396339" cy="5075433"/>
          </a:xfrm>
        </p:spPr>
        <p:txBody>
          <a:bodyPr>
            <a:normAutofit lnSpcReduction="10000"/>
          </a:bodyPr>
          <a:lstStyle/>
          <a:p>
            <a:r>
              <a:rPr lang="sr-Cyrl-BA" sz="1500" u="sng" dirty="0"/>
              <a:t>Намирнице</a:t>
            </a:r>
            <a:r>
              <a:rPr lang="sr-Cyrl-BA" sz="1500" dirty="0"/>
              <a:t> су све што се у прерађеном или непрерађеном облику користи у исхрани</a:t>
            </a:r>
          </a:p>
          <a:p>
            <a:r>
              <a:rPr lang="sr-Cyrl-BA" sz="1500" dirty="0"/>
              <a:t>Значај органске производње!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 ЗАГАЂЕЊЕ ХРАНЕ:</a:t>
            </a:r>
          </a:p>
          <a:p>
            <a:r>
              <a:rPr lang="sr-Cyrl-BA" sz="1500" dirty="0"/>
              <a:t>Хемијско (адитиви, пестициди, вјештачка ђубрива)</a:t>
            </a:r>
          </a:p>
          <a:p>
            <a:r>
              <a:rPr lang="sr-Cyrl-BA" sz="1500" dirty="0"/>
              <a:t>Биолошко (бактерије, гљиве, црви, глодари)</a:t>
            </a:r>
          </a:p>
          <a:p>
            <a:r>
              <a:rPr lang="sr-Cyrl-BA" sz="1500" dirty="0"/>
              <a:t>Остали видови загађења (прашина, радиоактивне материје исл.)</a:t>
            </a:r>
          </a:p>
          <a:p>
            <a:r>
              <a:rPr lang="sr-Cyrl-BA" sz="1500" dirty="0"/>
              <a:t>Храна може да се загади и преко загађеног ваздуха, воде и земљишта</a:t>
            </a:r>
            <a:endParaRPr lang="en-US" sz="15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94B3A2D-BDF8-4149-BD19-D67577DF3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66463"/>
            <a:ext cx="3954834" cy="25479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BA" dirty="0"/>
              <a:t>ЗАШТИТА ХРАНЕ ОД ЗАГАЂЕЊА:</a:t>
            </a:r>
          </a:p>
          <a:p>
            <a:r>
              <a:rPr lang="sr-Cyrl-BA" sz="1500" dirty="0"/>
              <a:t>Ограничена употреба хемикалија у пољопривреди</a:t>
            </a:r>
          </a:p>
          <a:p>
            <a:r>
              <a:rPr lang="sr-Cyrl-BA" sz="1500" dirty="0"/>
              <a:t>Замјена вјештачких адитива природним</a:t>
            </a:r>
          </a:p>
          <a:p>
            <a:r>
              <a:rPr lang="sr-Cyrl-BA" sz="1500" dirty="0"/>
              <a:t>Хигијена при производњи, транспорту, складишћењу и коришћењу</a:t>
            </a:r>
          </a:p>
          <a:p>
            <a:r>
              <a:rPr lang="sr-Cyrl-BA" sz="1500" dirty="0"/>
              <a:t>Редовне контроле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DE313E6-179B-4586-9FB6-5937B185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27" y="3946858"/>
            <a:ext cx="4723126" cy="245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0097919-71DC-4736-9FF5-5A4ACEE1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443" y="2433222"/>
            <a:ext cx="2435475" cy="131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31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4B205-689B-418A-8156-8AF02FD1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Задаћа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A98C7F-23D1-4BEC-B2C1-EEBBFAE8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Направити мапу ума која ће садржати аспекте заштите и </a:t>
            </a:r>
            <a:r>
              <a:rPr lang="sr-Cyrl-BA" dirty="0" smtClean="0"/>
              <a:t>загађењ</a:t>
            </a:r>
            <a:r>
              <a:rPr lang="en-US" dirty="0" smtClean="0"/>
              <a:t>a</a:t>
            </a:r>
            <a:r>
              <a:rPr lang="sr-Cyrl-BA" dirty="0" smtClean="0"/>
              <a:t>, као и послједице, четири </a:t>
            </a:r>
            <a:r>
              <a:rPr lang="sr-Cyrl-BA" dirty="0"/>
              <a:t>компоненте животне средине (ваздух, вода, земљиште, храна)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271E45-DEA6-4CE4-86A8-C6D5A3AB1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154" y="3177160"/>
            <a:ext cx="2939534" cy="3099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070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</TotalTime>
  <Words>442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Загађивање</vt:lpstr>
      <vt:lpstr>Загађивање и заштита ваздуха</vt:lpstr>
      <vt:lpstr>Глобалне еколошке промјене у атмосфери</vt:lpstr>
      <vt:lpstr>Озонски омотач</vt:lpstr>
      <vt:lpstr>Киселе кише</vt:lpstr>
      <vt:lpstr>Загађивање и заштита земљишта</vt:lpstr>
      <vt:lpstr>Загађивање и заштита воде</vt:lpstr>
      <vt:lpstr>ЗАГАЂЕЊЕ И ЗАШТИТА ХРАНЕ</vt:lpstr>
      <vt:lpstr>Задаћа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Загађивање</dc:title>
  <dc:creator>Bojana</dc:creator>
  <cp:lastModifiedBy>Aleksandra Puhalic</cp:lastModifiedBy>
  <cp:revision>39</cp:revision>
  <dcterms:created xsi:type="dcterms:W3CDTF">2020-04-11T20:27:51Z</dcterms:created>
  <dcterms:modified xsi:type="dcterms:W3CDTF">2020-04-14T10:09:08Z</dcterms:modified>
</cp:coreProperties>
</file>