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7" r:id="rId4"/>
    <p:sldId id="269" r:id="rId5"/>
    <p:sldId id="270" r:id="rId6"/>
    <p:sldId id="273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endParaRPr lang="sr-Cyrl-RS" sz="2400" b="1" dirty="0" smtClean="0">
              <a:solidFill>
                <a:schemeClr val="tx1"/>
              </a:solidFill>
            </a:endParaRPr>
          </a:p>
          <a:p>
            <a:r>
              <a:rPr lang="sr-Latn-CS" sz="4400" b="1" dirty="0" smtClean="0">
                <a:solidFill>
                  <a:schemeClr val="tx1"/>
                </a:solidFill>
              </a:rPr>
              <a:t>8</a:t>
            </a:r>
            <a:r>
              <a:rPr lang="sr-Latn-RS" sz="4400" b="1" dirty="0" smtClean="0">
                <a:solidFill>
                  <a:schemeClr val="tx1"/>
                </a:solidFill>
              </a:rPr>
              <a:t>.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 smtClean="0">
                <a:solidFill>
                  <a:schemeClr val="tx1"/>
                </a:solidFill>
              </a:rPr>
              <a:t>р</a:t>
            </a:r>
            <a:r>
              <a:rPr lang="sr-Cyrl-RS" sz="4400" b="1" dirty="0" smtClean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sr-Cyrl-RS" sz="3600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525963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уџбеник  стр. 174-178</a:t>
            </a: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endParaRPr lang="sr-Cyrl-RS" sz="2400" dirty="0" smtClean="0"/>
          </a:p>
          <a:p>
            <a:pPr algn="just">
              <a:buFont typeface="Arial" charset="0"/>
              <a:buChar char="•"/>
            </a:pPr>
            <a:r>
              <a:rPr lang="sr-Cyrl-RS" sz="2400" b="1" i="1" dirty="0" smtClean="0"/>
              <a:t>Ток револуције</a:t>
            </a:r>
          </a:p>
          <a:p>
            <a:pPr algn="just">
              <a:buNone/>
            </a:pPr>
            <a:endParaRPr lang="sr-Cyrl-RS" sz="2400" b="1" dirty="0" smtClean="0"/>
          </a:p>
          <a:p>
            <a:pPr algn="just">
              <a:buFontTx/>
              <a:buChar char="-"/>
            </a:pPr>
            <a:r>
              <a:rPr lang="sr-Cyrl-RS" sz="2400" dirty="0" smtClean="0"/>
              <a:t>Лајош Кошут, март 1848.године</a:t>
            </a:r>
          </a:p>
          <a:p>
            <a:pPr algn="just">
              <a:buFontTx/>
              <a:buChar char="-"/>
            </a:pPr>
            <a:endParaRPr lang="sr-Cyrl-RS" sz="2400" dirty="0" smtClean="0"/>
          </a:p>
          <a:p>
            <a:pPr algn="just">
              <a:buFontTx/>
              <a:buChar char="-"/>
            </a:pPr>
            <a:r>
              <a:rPr lang="sr-Cyrl-RS" sz="2400" dirty="0" smtClean="0"/>
              <a:t>Пуковник Јосип Јелачић –хрватски бан</a:t>
            </a:r>
          </a:p>
          <a:p>
            <a:pPr algn="just">
              <a:buNone/>
            </a:pPr>
            <a:endParaRPr lang="sr-Cyrl-R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75125"/>
          </a:xfrm>
        </p:spPr>
        <p:txBody>
          <a:bodyPr>
            <a:normAutofit fontScale="25000" lnSpcReduction="20000"/>
          </a:bodyPr>
          <a:lstStyle/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pPr algn="ctr"/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endParaRPr lang="bs-Cyrl-BA" dirty="0" smtClean="0"/>
          </a:p>
          <a:p>
            <a:r>
              <a:rPr lang="bs-Cyrl-BA" dirty="0" smtClean="0"/>
              <a:t> </a:t>
            </a:r>
            <a:endParaRPr lang="en-US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Cyrl-BA" sz="8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bs-Cyrl-BA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Лајош  Кошут</a:t>
            </a:r>
            <a:r>
              <a:rPr lang="sr-Latn-CS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sr-Cyrl-RS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Јосип Јелачић</a:t>
            </a:r>
            <a:endParaRPr lang="bs-Cyrl-BA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( 1802-1894 )			( 1801-1859 )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lika 4" descr="Лајош Кошут У БУДИМУ ГРАД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2209800" cy="281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https://upload.wikimedia.org/wikipedia/commons/thumb/f/f5/Ivan_Zasche%2C_Portret_bana_Josipa_Jelacica.jpg/200px-Ivan_Zasche%2C_Portret_bana_Josipa_Jelacic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52600"/>
            <a:ext cx="2286000" cy="278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59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25963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sr-Cyrl-RS" sz="2400" b="1" i="1" dirty="0" smtClean="0"/>
              <a:t>Револуција у Војводини</a:t>
            </a:r>
          </a:p>
          <a:p>
            <a:pPr algn="just">
              <a:buNone/>
            </a:pPr>
            <a:endParaRPr lang="sr-Cyrl-RS" sz="2400" b="1" dirty="0" smtClean="0"/>
          </a:p>
          <a:p>
            <a:pPr algn="just">
              <a:buNone/>
            </a:pPr>
            <a:r>
              <a:rPr lang="sr-Cyrl-RS" sz="2400" dirty="0" smtClean="0"/>
              <a:t> -  Отпор Срба мађарском хегемонизму</a:t>
            </a: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r>
              <a:rPr lang="sr-Cyrl-RS" sz="2400" dirty="0" smtClean="0"/>
              <a:t> -  Мајска скупштина  ( 1-3.маја 1848. )</a:t>
            </a:r>
          </a:p>
          <a:p>
            <a:pPr algn="just">
              <a:buNone/>
            </a:pPr>
            <a:endParaRPr lang="sr-Cyrl-RS" sz="2400" dirty="0" smtClean="0"/>
          </a:p>
          <a:p>
            <a:pPr algn="just">
              <a:buNone/>
            </a:pPr>
            <a:r>
              <a:rPr lang="sr-Cyrl-RS" sz="2400" dirty="0" smtClean="0"/>
              <a:t> - Оснивање </a:t>
            </a:r>
            <a:r>
              <a:rPr lang="sr-Cyrl-RS" sz="2400" i="1" dirty="0" smtClean="0"/>
              <a:t>Српске Војводине </a:t>
            </a:r>
            <a:r>
              <a:rPr lang="sr-Cyrl-RS" sz="2400" dirty="0" smtClean="0"/>
              <a:t>од Баната,    </a:t>
            </a:r>
          </a:p>
          <a:p>
            <a:pPr algn="just">
              <a:buNone/>
            </a:pPr>
            <a:r>
              <a:rPr lang="sr-Cyrl-RS" sz="2400" dirty="0" smtClean="0"/>
              <a:t>   Бачке, Срема и Барање</a:t>
            </a:r>
            <a:endParaRPr lang="sr-Cyrl-RS" sz="2400" i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			</a:t>
            </a:r>
            <a:r>
              <a:rPr lang="sr-Cyrl-RS" dirty="0" smtClean="0"/>
              <a:t>  Мајска </a:t>
            </a:r>
            <a:r>
              <a:rPr lang="sr-Cyrl-RS" dirty="0" smtClean="0"/>
              <a:t>скупштина</a:t>
            </a:r>
            <a:endParaRPr lang="en-GB" dirty="0"/>
          </a:p>
        </p:txBody>
      </p:sp>
      <p:pic>
        <p:nvPicPr>
          <p:cNvPr id="5" name="Slika 4" descr="https://upload.wikimedia.org/wikipedia/commons/thumb/5/51/The_May_Assembly_1848_in_Sremski_Karlovci.jpg/400px-The_May_Assembly_1848_in_Sremski_Karlovci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324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GB" dirty="0"/>
          </a:p>
        </p:txBody>
      </p:sp>
      <p:pic>
        <p:nvPicPr>
          <p:cNvPr id="4" name="Čuvar mesta za sadržaj 3" descr="Панонске читлук сахибијe | Куда иде Србиј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64007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85800" y="1436299"/>
            <a:ext cx="8229600" cy="4525963"/>
          </a:xfrm>
        </p:spPr>
        <p:txBody>
          <a:bodyPr>
            <a:normAutofit/>
          </a:bodyPr>
          <a:lstStyle/>
          <a:p>
            <a:r>
              <a:rPr lang="sr-Cyrl-RS" sz="2400" b="1" i="1" dirty="0" smtClean="0"/>
              <a:t>Сламање револуције</a:t>
            </a:r>
          </a:p>
          <a:p>
            <a:pPr>
              <a:buNone/>
            </a:pPr>
            <a:endParaRPr lang="sr-Cyrl-RS" sz="2400" b="1" i="1" dirty="0" smtClean="0"/>
          </a:p>
          <a:p>
            <a:pPr>
              <a:buNone/>
            </a:pPr>
            <a:r>
              <a:rPr lang="sr-Cyrl-RS" sz="2400" b="1" i="1" dirty="0" smtClean="0"/>
              <a:t> - </a:t>
            </a:r>
            <a:r>
              <a:rPr lang="sr-Cyrl-RS" sz="2400" dirty="0" smtClean="0"/>
              <a:t>Аустријска војска покорила италијанске покрајине</a:t>
            </a:r>
          </a:p>
          <a:p>
            <a:pPr>
              <a:buNone/>
            </a:pPr>
            <a:endParaRPr lang="sr-Cyrl-RS" sz="2400" b="1" i="1" dirty="0" smtClean="0"/>
          </a:p>
          <a:p>
            <a:pPr>
              <a:buNone/>
            </a:pPr>
            <a:r>
              <a:rPr lang="sr-Cyrl-RS" sz="2400" b="1" i="1" dirty="0" smtClean="0"/>
              <a:t> - </a:t>
            </a:r>
            <a:r>
              <a:rPr lang="sr-Cyrl-RS" sz="2400" dirty="0" smtClean="0"/>
              <a:t>Српски добровољци Стеван Книћанин и Ђорђе</a:t>
            </a:r>
          </a:p>
          <a:p>
            <a:pPr>
              <a:buNone/>
            </a:pPr>
            <a:r>
              <a:rPr lang="sr-Cyrl-RS" sz="2400" dirty="0" smtClean="0"/>
              <a:t>    Стратимировић</a:t>
            </a:r>
          </a:p>
          <a:p>
            <a:pPr>
              <a:buNone/>
            </a:pPr>
            <a:endParaRPr lang="sr-Cyrl-RS" sz="2400" b="1" i="1" dirty="0" smtClean="0"/>
          </a:p>
          <a:p>
            <a:pPr>
              <a:buNone/>
            </a:pPr>
            <a:r>
              <a:rPr lang="sr-Cyrl-RS" sz="2400" b="1" i="1" dirty="0" smtClean="0"/>
              <a:t> - </a:t>
            </a:r>
            <a:r>
              <a:rPr lang="sr-Cyrl-RS" sz="2400" dirty="0" smtClean="0"/>
              <a:t> Августа 1849. капитулација мађарских револуционара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GB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77078" y="1524000"/>
            <a:ext cx="8229600" cy="4525963"/>
          </a:xfrm>
        </p:spPr>
        <p:txBody>
          <a:bodyPr>
            <a:normAutofit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pPr>
              <a:buNone/>
            </a:pPr>
            <a:r>
              <a:rPr lang="sr-Cyrl-RS" sz="2400" dirty="0" smtClean="0"/>
              <a:t>  Стеван Книћанин		Ђорђе Стратимировић</a:t>
            </a:r>
          </a:p>
          <a:p>
            <a:pPr>
              <a:buNone/>
            </a:pPr>
            <a:r>
              <a:rPr lang="sr-Cyrl-RS" sz="2400" dirty="0" smtClean="0"/>
              <a:t>   ( 1807-1855 )			( 1822-1908 )</a:t>
            </a:r>
            <a:endParaRPr lang="en-GB" sz="2400" dirty="0"/>
          </a:p>
        </p:txBody>
      </p:sp>
      <p:pic>
        <p:nvPicPr>
          <p:cNvPr id="5" name="Slika 4" descr="https://upload.wikimedia.org/wikipedia/commons/thumb/d/dd/Stevan_Petrovic_Knicanin_1873_Mukarovsky.png/93px-Stevan_Petrovic_Knicanin_1873_Mukarovsk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828800"/>
            <a:ext cx="2286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https://upload.wikimedia.org/wikipedia/commons/thumb/8/8c/%C3%90or%C4%91e_Stratimirovi%C4%87%2C_drawing%2C_ca._1875.jpg/87px-%C3%90or%C4%91e_Stratimirovi%C4%87%2C_drawing%2C_ca._187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2286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Револуција 1848. у Војводини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>
            <a:normAutofit/>
          </a:bodyPr>
          <a:lstStyle/>
          <a:p>
            <a:r>
              <a:rPr lang="sr-Cyrl-RS" sz="2800" i="1" dirty="0" smtClean="0"/>
              <a:t>Задаци: </a:t>
            </a:r>
          </a:p>
          <a:p>
            <a:pPr>
              <a:buNone/>
            </a:pPr>
            <a:endParaRPr lang="sr-Cyrl-RS" sz="2800" i="1" dirty="0" smtClean="0"/>
          </a:p>
          <a:p>
            <a:r>
              <a:rPr lang="sr-Cyrl-RS" sz="2800" i="1" dirty="0" smtClean="0"/>
              <a:t>1. И</a:t>
            </a:r>
            <a:r>
              <a:rPr lang="sr-Cyrl-RS" sz="2800" dirty="0" smtClean="0"/>
              <a:t>здвоји забиљешке у </a:t>
            </a:r>
            <a:r>
              <a:rPr lang="sr-Cyrl-RS" sz="2800" b="1" dirty="0" smtClean="0"/>
              <a:t>својој свесци </a:t>
            </a:r>
            <a:r>
              <a:rPr lang="sr-Cyrl-RS" sz="2800" dirty="0" smtClean="0"/>
              <a:t>уз помоћ уџбеника, за сваки поднаслов (стр. 174-177 )</a:t>
            </a:r>
          </a:p>
          <a:p>
            <a:r>
              <a:rPr lang="sr-Cyrl-RS" sz="2800" dirty="0" smtClean="0"/>
              <a:t>2. Одговори на питања на стр.178</a:t>
            </a:r>
          </a:p>
          <a:p>
            <a:r>
              <a:rPr lang="sr-Cyrl-RS" sz="2800" dirty="0" smtClean="0"/>
              <a:t>4. </a:t>
            </a:r>
            <a:r>
              <a:rPr lang="sr-Cyrl-RS" sz="2800" b="1" dirty="0" smtClean="0"/>
              <a:t>За оне који желе више</a:t>
            </a:r>
            <a:r>
              <a:rPr lang="sr-Cyrl-RS" sz="2800" dirty="0" smtClean="0"/>
              <a:t>: Истражити и записати о Стевану Книћанину</a:t>
            </a:r>
          </a:p>
          <a:p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172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Револуција 1848. у Војводини</vt:lpstr>
      <vt:lpstr>Револуција 1848. у Војводини</vt:lpstr>
      <vt:lpstr>Револуција 1848. у Војводини</vt:lpstr>
      <vt:lpstr>Револуција 1848. у Војводини</vt:lpstr>
      <vt:lpstr>Револуција 1848. у Војводини</vt:lpstr>
      <vt:lpstr>Револуција 1848. у Војводини</vt:lpstr>
      <vt:lpstr>Револуција 1848. у Војводини</vt:lpstr>
      <vt:lpstr>Револуција 1848. у Војводини</vt:lpstr>
    </vt:vector>
  </TitlesOfParts>
  <Company>Republicki pedagoski zavod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Bosnic</cp:lastModifiedBy>
  <cp:revision>76</cp:revision>
  <dcterms:created xsi:type="dcterms:W3CDTF">2017-07-14T07:47:05Z</dcterms:created>
  <dcterms:modified xsi:type="dcterms:W3CDTF">2020-04-14T15:15:42Z</dcterms:modified>
</cp:coreProperties>
</file>