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56" r:id="rId2"/>
    <p:sldId id="257" r:id="rId3"/>
    <p:sldId id="270" r:id="rId4"/>
    <p:sldId id="263" r:id="rId5"/>
    <p:sldId id="258" r:id="rId6"/>
    <p:sldId id="269" r:id="rId7"/>
    <p:sldId id="267" r:id="rId8"/>
    <p:sldId id="271" r:id="rId9"/>
    <p:sldId id="266" r:id="rId10"/>
    <p:sldId id="260" r:id="rId11"/>
    <p:sldId id="261" r:id="rId12"/>
    <p:sldId id="268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76" autoAdjust="0"/>
  </p:normalViewPr>
  <p:slideViewPr>
    <p:cSldViewPr>
      <p:cViewPr>
        <p:scale>
          <a:sx n="66" d="100"/>
          <a:sy n="66" d="100"/>
        </p:scale>
        <p:origin x="-120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CAF8-7003-4A48-8F2F-BD818C037D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B7A1-9AFD-43B5-B4C4-15B61C20C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712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B7A1-9AFD-43B5-B4C4-15B61C20C5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32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B7A1-9AFD-43B5-B4C4-15B61C20C5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36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5A49D7-20E5-4955-9BD1-2EAA800BA750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7DA9C5-14B6-43A4-B969-7DC26D527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11617">
            <a:off x="822619" y="1177555"/>
            <a:ext cx="7191957" cy="1470025"/>
          </a:xfrm>
          <a:noFill/>
        </p:spPr>
        <p:txBody>
          <a:bodyPr>
            <a:noAutofit/>
          </a:bodyPr>
          <a:lstStyle/>
          <a:p>
            <a:r>
              <a:rPr lang="sr-Cyrl-R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ПОЈАМ И СТРУКТУРА ВЕБ САЈТА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4676">
            <a:off x="3681439" y="5157542"/>
            <a:ext cx="4800600" cy="762000"/>
          </a:xfrm>
        </p:spPr>
        <p:txBody>
          <a:bodyPr>
            <a:normAutofit/>
          </a:bodyPr>
          <a:lstStyle/>
          <a:p>
            <a:endParaRPr lang="sr-Cyrl-RS" sz="4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  <p:pic>
        <p:nvPicPr>
          <p:cNvPr id="6" name="Content Placeholder 3" descr="web-sajt-300x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45718">
            <a:off x="3755010" y="2596615"/>
            <a:ext cx="4030920" cy="3023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40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0" y="1905000"/>
            <a:ext cx="4724400" cy="2895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Планирање и развој – прикупљање и организовање података који ће бити на страници нпр. слике,документи, рекламе итд</a:t>
            </a:r>
          </a:p>
        </p:txBody>
      </p:sp>
      <p:sp>
        <p:nvSpPr>
          <p:cNvPr id="6" name="Cloud 5"/>
          <p:cNvSpPr/>
          <p:nvPr/>
        </p:nvSpPr>
        <p:spPr>
          <a:xfrm>
            <a:off x="4838700" y="2100943"/>
            <a:ext cx="4305300" cy="2286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Дизајнирање сајта- направити занимљив и привлачан изглед сајта</a:t>
            </a:r>
            <a:endParaRPr lang="bs-Latn-BA" sz="2000" dirty="0"/>
          </a:p>
        </p:txBody>
      </p:sp>
      <p:sp>
        <p:nvSpPr>
          <p:cNvPr id="7" name="Cloud 6"/>
          <p:cNvSpPr/>
          <p:nvPr/>
        </p:nvSpPr>
        <p:spPr>
          <a:xfrm>
            <a:off x="2209800" y="4267200"/>
            <a:ext cx="4114800" cy="26307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Програмирање сајта – користити неки од наведених језика и креирати саму структуру сајта </a:t>
            </a:r>
            <a:endParaRPr lang="bs-Latn-BA" sz="2000" dirty="0"/>
          </a:p>
        </p:txBody>
      </p:sp>
      <p:sp>
        <p:nvSpPr>
          <p:cNvPr id="10" name="Horizontal Scroll 9"/>
          <p:cNvSpPr/>
          <p:nvPr/>
        </p:nvSpPr>
        <p:spPr>
          <a:xfrm>
            <a:off x="936171" y="0"/>
            <a:ext cx="7162800" cy="1729014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Израда сајта дијели се у три фазе:</a:t>
            </a:r>
            <a:endParaRPr lang="bs-Latn-BA" sz="2800" dirty="0"/>
          </a:p>
        </p:txBody>
      </p:sp>
      <p:sp>
        <p:nvSpPr>
          <p:cNvPr id="12" name="Curved Down Arrow 11"/>
          <p:cNvSpPr/>
          <p:nvPr/>
        </p:nvSpPr>
        <p:spPr>
          <a:xfrm>
            <a:off x="4192524" y="1788886"/>
            <a:ext cx="989076" cy="573314"/>
          </a:xfrm>
          <a:prstGeom prst="curvedDownArrow">
            <a:avLst>
              <a:gd name="adj1" fmla="val 25000"/>
              <a:gd name="adj2" fmla="val 32137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362700" y="4386943"/>
            <a:ext cx="533400" cy="950686"/>
          </a:xfrm>
          <a:prstGeom prst="curvedLeftArrow">
            <a:avLst>
              <a:gd name="adj1" fmla="val 25000"/>
              <a:gd name="adj2" fmla="val 66457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56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sr-Cyrl-RS" sz="4400" dirty="0" smtClean="0">
                <a:solidFill>
                  <a:schemeClr val="tx1"/>
                </a:solidFill>
              </a:rPr>
              <a:t>Елементи и структура сајта</a:t>
            </a:r>
            <a:endParaRPr lang="bs-Latn-BA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Сами елементи сваког доброг сајта су: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Почетна страница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Подстранице са менијима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Странице са садржајем</a:t>
            </a:r>
            <a:endParaRPr lang="bs-Latn-B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810000" cy="190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18" y="2133600"/>
            <a:ext cx="3597273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7638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121539-214D-4943-9452-BEAE468D6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600200"/>
            <a:ext cx="4207926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371600"/>
            <a:ext cx="403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сајта је начин повезивања 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Почетне странице 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њених дијелова 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са осталим страницама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Веб-сајта</a:t>
            </a:r>
          </a:p>
          <a:p>
            <a:pPr algn="ctr"/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271297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763000" cy="5943600"/>
          </a:xfrm>
        </p:spPr>
        <p:txBody>
          <a:bodyPr/>
          <a:lstStyle/>
          <a:p>
            <a:r>
              <a:rPr lang="sr-Cyrl-RS" dirty="0"/>
              <a:t>Информације могу бити </a:t>
            </a:r>
            <a:r>
              <a:rPr lang="sr-Cyrl-RS" dirty="0" smtClean="0"/>
              <a:t>повезане</a:t>
            </a:r>
            <a:r>
              <a:rPr lang="sr-Latn-RS" dirty="0" smtClean="0"/>
              <a:t>:</a:t>
            </a:r>
            <a:endParaRPr lang="bs-Latn-BA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Низ</a:t>
            </a:r>
            <a:r>
              <a:rPr lang="bs-Latn-BA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Мрежа</a:t>
            </a:r>
            <a:r>
              <a:rPr lang="bs-Latn-BA" sz="2800" dirty="0" smtClean="0"/>
              <a:t>  </a:t>
            </a:r>
            <a:r>
              <a:rPr lang="bs-Latn-BA" dirty="0" smtClean="0"/>
              <a:t>                                      4. </a:t>
            </a:r>
            <a:r>
              <a:rPr lang="sr-Cyrl-RS" sz="2800" dirty="0" smtClean="0"/>
              <a:t>Мјешовито </a:t>
            </a: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endParaRPr lang="bs-Latn-BA" dirty="0" smtClean="0"/>
          </a:p>
          <a:p>
            <a:pPr marL="514350" indent="-514350">
              <a:buFont typeface="+mj-lt"/>
              <a:buAutoNum type="arabicPeriod"/>
            </a:pPr>
            <a:endParaRPr lang="bs-Latn-BA" dirty="0" smtClean="0"/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Хијарархијски</a:t>
            </a:r>
            <a:endParaRPr lang="bs-Latn-BA" sz="2800" dirty="0"/>
          </a:p>
        </p:txBody>
      </p:sp>
      <p:pic>
        <p:nvPicPr>
          <p:cNvPr id="1026" name="Picture 2" descr="C:\Users\Teacher\Desktop\20200411_155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0" t="3527" r="47867" b="50000"/>
          <a:stretch/>
        </p:blipFill>
        <p:spPr bwMode="auto">
          <a:xfrm rot="5400000">
            <a:off x="3088007" y="1249822"/>
            <a:ext cx="1789542" cy="2503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20200411_155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82" t="27487" r="73041" b="25744"/>
          <a:stretch/>
        </p:blipFill>
        <p:spPr bwMode="auto">
          <a:xfrm rot="5400000">
            <a:off x="3710723" y="17841"/>
            <a:ext cx="544110" cy="221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eacher\Desktop\20200411_1550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13" t="30904" r="29155" b="23809"/>
          <a:stretch/>
        </p:blipFill>
        <p:spPr bwMode="auto">
          <a:xfrm rot="5400000">
            <a:off x="1579945" y="4058854"/>
            <a:ext cx="1943100" cy="2359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eacher\Desktop\20200411_1550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15" r="3698" b="53040"/>
          <a:stretch/>
        </p:blipFill>
        <p:spPr bwMode="auto">
          <a:xfrm rot="5400000">
            <a:off x="6074428" y="2840972"/>
            <a:ext cx="1755324" cy="2474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257800"/>
            <a:ext cx="988191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258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800" dirty="0" smtClean="0"/>
              <a:t> </a:t>
            </a:r>
          </a:p>
          <a:p>
            <a:r>
              <a:rPr lang="ru-RU" sz="2800" dirty="0"/>
              <a:t>Низ је- када су странице сложене нпр. хронолошки</a:t>
            </a:r>
          </a:p>
          <a:p>
            <a:r>
              <a:rPr lang="ru-RU" sz="2800" dirty="0"/>
              <a:t>Мрежа је – странице са информацијама повезане линком по вертикали или хоризонтали</a:t>
            </a:r>
          </a:p>
          <a:p>
            <a:r>
              <a:rPr lang="ru-RU" sz="2800" dirty="0" smtClean="0"/>
              <a:t>Хијарархијски </a:t>
            </a:r>
            <a:r>
              <a:rPr lang="ru-RU" sz="2800" dirty="0"/>
              <a:t>– странице су повезане као идејни наставак почетне странице</a:t>
            </a:r>
          </a:p>
          <a:p>
            <a:r>
              <a:rPr lang="ru-RU" sz="2800" dirty="0"/>
              <a:t>Мјешовити –када се комбинују претходно наведена повезивања</a:t>
            </a:r>
            <a:endParaRPr lang="bs-Latn-BA" sz="2800" dirty="0"/>
          </a:p>
        </p:txBody>
      </p:sp>
    </p:spTree>
    <p:extLst>
      <p:ext uri="{BB962C8B-B14F-4D97-AF65-F5344CB8AC3E}">
        <p14:creationId xmlns="" xmlns:p14="http://schemas.microsoft.com/office/powerpoint/2010/main" val="650762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Задаћа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Одговорити на питања и задатке за понављање из уџбеника на </a:t>
            </a:r>
            <a:r>
              <a:rPr lang="ru-RU" sz="3200" smtClean="0"/>
              <a:t>стр. 62</a:t>
            </a:r>
            <a:r>
              <a:rPr lang="ru-RU" sz="3200" dirty="0" smtClean="0"/>
              <a:t>.  </a:t>
            </a:r>
            <a:endParaRPr lang="sr-Latn-RS" sz="3200" dirty="0" smtClean="0"/>
          </a:p>
          <a:p>
            <a:endParaRPr lang="sr-Latn-RS" sz="3200" dirty="0"/>
          </a:p>
          <a:p>
            <a:endParaRPr lang="sr-Cyrl-RS" sz="3200" dirty="0"/>
          </a:p>
          <a:p>
            <a:pPr marL="0" indent="0" algn="ctr">
              <a:buNone/>
            </a:pPr>
            <a:r>
              <a:rPr lang="sr-Cyrl-RS" sz="6600" dirty="0" smtClean="0"/>
              <a:t>Хвала на пажњи 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311871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Појам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bs-Latn-BA" dirty="0" smtClean="0"/>
              <a:t> </a:t>
            </a:r>
            <a:r>
              <a:rPr lang="sr-Cyrl-RS" dirty="0" smtClean="0"/>
              <a:t>Веб</a:t>
            </a:r>
            <a:r>
              <a:rPr lang="bs-Latn-BA" dirty="0" smtClean="0"/>
              <a:t>- </a:t>
            </a:r>
            <a:r>
              <a:rPr lang="sr-Cyrl-RS" dirty="0"/>
              <a:t>сајта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7" y="1600200"/>
            <a:ext cx="5486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Интернет услуге су достигле велику популарност због једноставног приступа друштвеним мрежама и интернет страницама </a:t>
            </a:r>
            <a:r>
              <a:rPr lang="ru-RU" sz="2800" dirty="0" smtClean="0"/>
              <a:t>различитог </a:t>
            </a:r>
            <a:r>
              <a:rPr lang="ru-RU" sz="2800" dirty="0"/>
              <a:t>садржаја.</a:t>
            </a:r>
          </a:p>
          <a:p>
            <a:pPr marL="0" indent="0">
              <a:buNone/>
            </a:pPr>
            <a:r>
              <a:rPr lang="ru-RU" sz="2800" dirty="0" smtClean="0"/>
              <a:t>Зато се  </a:t>
            </a:r>
            <a:r>
              <a:rPr lang="ru-RU" sz="2800" dirty="0"/>
              <a:t>све више младих </a:t>
            </a:r>
            <a:r>
              <a:rPr lang="ru-RU" sz="2800" dirty="0" smtClean="0"/>
              <a:t> </a:t>
            </a:r>
            <a:r>
              <a:rPr lang="ru-RU" sz="2800" dirty="0"/>
              <a:t>одлучује да усвоји елементарна знања о </a:t>
            </a:r>
            <a:r>
              <a:rPr lang="ru-RU" sz="2800" dirty="0" smtClean="0"/>
              <a:t>вјештини израде</a:t>
            </a:r>
            <a:r>
              <a:rPr lang="en-US" sz="2800" dirty="0" smtClean="0"/>
              <a:t>  </a:t>
            </a:r>
            <a:r>
              <a:rPr lang="sr-Cyrl-RS" sz="2800" dirty="0" smtClean="0"/>
              <a:t>веб</a:t>
            </a:r>
            <a:r>
              <a:rPr lang="ru-RU" sz="2800" dirty="0" smtClean="0"/>
              <a:t>–сајта</a:t>
            </a:r>
            <a:r>
              <a:rPr lang="ru-RU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628" t="24914" r="6977" b="23937"/>
          <a:stretch/>
        </p:blipFill>
        <p:spPr>
          <a:xfrm>
            <a:off x="6019800" y="2286000"/>
            <a:ext cx="2799786" cy="2034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9629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8862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/>
              <a:t>Шта је уствари </a:t>
            </a:r>
            <a:r>
              <a:rPr lang="sr-Cyrl-RS" sz="2600" b="1" dirty="0"/>
              <a:t>Веб</a:t>
            </a:r>
            <a:r>
              <a:rPr lang="ru-RU" sz="2600" b="1" dirty="0"/>
              <a:t>- сајт?</a:t>
            </a:r>
          </a:p>
          <a:p>
            <a:pPr marL="0" indent="0">
              <a:buNone/>
            </a:pPr>
            <a:r>
              <a:rPr lang="sr-Latn-RS" sz="2600" b="1" dirty="0"/>
              <a:t>Web</a:t>
            </a:r>
            <a:r>
              <a:rPr lang="ru-RU" sz="2600" b="1" dirty="0"/>
              <a:t>-сајт представља једну или више страница које садрже слике, текст, блогове, видео материјале и друге начине комуникације потребне да би се информисали клијенти и посјетиоци тог сајта</a:t>
            </a:r>
            <a:r>
              <a:rPr lang="ru-RU" b="1" dirty="0"/>
              <a:t>.</a:t>
            </a:r>
          </a:p>
        </p:txBody>
      </p:sp>
      <p:pic>
        <p:nvPicPr>
          <p:cNvPr id="4" name="Picture 2" descr="Kako napraviti profitabilan web sajt">
            <a:extLst>
              <a:ext uri="{FF2B5EF4-FFF2-40B4-BE49-F238E27FC236}">
                <a16:creationId xmlns:a16="http://schemas.microsoft.com/office/drawing/2014/main" xmlns="" id="{0420C361-EB56-472F-9359-F64064EB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0590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Веб </a:t>
            </a:r>
            <a:r>
              <a:rPr lang="sr-Cyrl-RS" dirty="0"/>
              <a:t>дизајн представља захват који укључује: </a:t>
            </a:r>
          </a:p>
          <a:p>
            <a:r>
              <a:rPr lang="sr-Cyrl-RS" dirty="0"/>
              <a:t>Графички дизајн</a:t>
            </a:r>
          </a:p>
          <a:p>
            <a:r>
              <a:rPr lang="sr-Cyrl-RS" dirty="0"/>
              <a:t>Теорију боја</a:t>
            </a:r>
          </a:p>
          <a:p>
            <a:r>
              <a:rPr lang="sr-Cyrl-RS" dirty="0"/>
              <a:t>Типографију</a:t>
            </a:r>
          </a:p>
          <a:p>
            <a:r>
              <a:rPr lang="sr-Cyrl-RS" dirty="0"/>
              <a:t>Дизајн информација</a:t>
            </a:r>
          </a:p>
          <a:p>
            <a:r>
              <a:rPr lang="sr-Cyrl-RS" dirty="0"/>
              <a:t>Хипертекст теорију</a:t>
            </a:r>
          </a:p>
          <a:p>
            <a:r>
              <a:rPr lang="sr-Cyrl-RS" dirty="0"/>
              <a:t>Системски дизајн</a:t>
            </a:r>
          </a:p>
          <a:p>
            <a:r>
              <a:rPr lang="sr-Cyrl-RS" dirty="0"/>
              <a:t>Програмирање</a:t>
            </a:r>
          </a:p>
          <a:p>
            <a:r>
              <a:rPr lang="sr-Cyrl-RS" dirty="0"/>
              <a:t>Дизајн процеса</a:t>
            </a:r>
          </a:p>
          <a:p>
            <a:r>
              <a:rPr lang="sr-Cyrl-RS" dirty="0"/>
              <a:t>Дизајн мреже и сервера</a:t>
            </a:r>
          </a:p>
          <a:p>
            <a:r>
              <a:rPr lang="sr-Cyrl-RS" dirty="0"/>
              <a:t>Пословни модел</a:t>
            </a:r>
          </a:p>
          <a:p>
            <a:r>
              <a:rPr lang="sr-Cyrl-RS" dirty="0"/>
              <a:t>Рекламу</a:t>
            </a:r>
          </a:p>
          <a:p>
            <a:r>
              <a:rPr lang="sr-Cyrl-RS" dirty="0"/>
              <a:t>Дизајн корисничког интерфејса</a:t>
            </a:r>
          </a:p>
          <a:p>
            <a:r>
              <a:rPr lang="sr-Cyrl-RS" dirty="0"/>
              <a:t>Менаџмент пројекта.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235146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7244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У зависности од садржаја и потребе клијената који користе сајт разликујемо: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Статички –садржај се неће често мијењати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Динамички –садржај  који се често мијења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Сајтом приказујете све оно што сматрате битним за Ваше посјетиоце, јер је важно да они добију информације које желе на </a:t>
            </a:r>
            <a:r>
              <a:rPr lang="ru-RU" sz="2800" dirty="0" smtClean="0"/>
              <a:t>најлакши </a:t>
            </a:r>
            <a:r>
              <a:rPr lang="ru-RU" sz="2800" dirty="0"/>
              <a:t>начин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7" name="Picture 2" descr="Русија успјешно тестирала сопствени интернет">
            <a:extLst>
              <a:ext uri="{FF2B5EF4-FFF2-40B4-BE49-F238E27FC236}">
                <a16:creationId xmlns:a16="http://schemas.microsoft.com/office/drawing/2014/main" xmlns="" id="{AC84639F-3317-415D-A05E-6A0E975C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15" y="1447800"/>
            <a:ext cx="3863663" cy="290068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3169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5334000" cy="5562600"/>
          </a:xfrm>
        </p:spPr>
        <p:txBody>
          <a:bodyPr>
            <a:noAutofit/>
          </a:bodyPr>
          <a:lstStyle/>
          <a:p>
            <a:r>
              <a:rPr lang="ru-RU" sz="2800" dirty="0"/>
              <a:t>Постоје два начина креирања самог сајта:</a:t>
            </a:r>
          </a:p>
          <a:p>
            <a:r>
              <a:rPr lang="ru-RU" sz="2800" dirty="0"/>
              <a:t>Путем готових шаблона </a:t>
            </a:r>
          </a:p>
          <a:p>
            <a:r>
              <a:rPr lang="ru-RU" sz="2800" dirty="0"/>
              <a:t>Самостална израда шаблона</a:t>
            </a:r>
          </a:p>
          <a:p>
            <a:endParaRPr lang="ru-RU" sz="2800" dirty="0"/>
          </a:p>
          <a:p>
            <a:r>
              <a:rPr lang="ru-RU" sz="2800" b="1" dirty="0"/>
              <a:t>Шта су то шаблони?</a:t>
            </a:r>
          </a:p>
          <a:p>
            <a:r>
              <a:rPr lang="ru-RU" sz="2800" dirty="0"/>
              <a:t>Шаблони су припремљене странице у које треба унијети текст, слику, звук, анимацију или сл.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6274"/>
            <a:ext cx="2743201" cy="2841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50" y="3581400"/>
            <a:ext cx="2798951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177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C6E97-D2C0-43D1-9FDD-98716A26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Шта треба да има добар веб-сајт:</a:t>
            </a:r>
            <a:endParaRPr lang="en-US" dirty="0"/>
          </a:p>
        </p:txBody>
      </p:sp>
      <p:pic>
        <p:nvPicPr>
          <p:cNvPr id="4098" name="Picture 2" descr="Digitalna agencija - Web izrada sajta, DigitalTeam Beograd">
            <a:extLst>
              <a:ext uri="{FF2B5EF4-FFF2-40B4-BE49-F238E27FC236}">
                <a16:creationId xmlns:a16="http://schemas.microsoft.com/office/drawing/2014/main" xmlns="" id="{F1CE9EC2-F33D-4797-A875-747F8414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81" y="1918259"/>
            <a:ext cx="3400945" cy="2853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xmlns="" id="{D3C273C5-EFA6-4AAD-B2D9-035A27C60AFF}"/>
              </a:ext>
            </a:extLst>
          </p:cNvPr>
          <p:cNvSpPr/>
          <p:nvPr/>
        </p:nvSpPr>
        <p:spPr>
          <a:xfrm rot="446572">
            <a:off x="216184" y="1794473"/>
            <a:ext cx="3006859" cy="16735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Занимљив, користан и квалитетан садржај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xmlns="" id="{96A7FFCB-EDCB-4F41-8A7D-2B4E157F9E3F}"/>
              </a:ext>
            </a:extLst>
          </p:cNvPr>
          <p:cNvSpPr/>
          <p:nvPr/>
        </p:nvSpPr>
        <p:spPr>
          <a:xfrm rot="20666053">
            <a:off x="341256" y="3841972"/>
            <a:ext cx="3040568" cy="16735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Модеран и једноставан изглед странице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xmlns="" id="{7251C605-A7F3-43D3-8228-1CD3A6FC67B3}"/>
              </a:ext>
            </a:extLst>
          </p:cNvPr>
          <p:cNvSpPr/>
          <p:nvPr/>
        </p:nvSpPr>
        <p:spPr>
          <a:xfrm rot="20708331" flipH="1">
            <a:off x="5457423" y="1912633"/>
            <a:ext cx="2976714" cy="16735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Провјерене и тачне податке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xmlns="" id="{A4E36155-63E2-4CE4-B048-E3E75D7D327C}"/>
              </a:ext>
            </a:extLst>
          </p:cNvPr>
          <p:cNvSpPr/>
          <p:nvPr/>
        </p:nvSpPr>
        <p:spPr>
          <a:xfrm rot="691921" flipH="1">
            <a:off x="5457658" y="3920036"/>
            <a:ext cx="3100384" cy="16735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Једноставан приступ сајту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302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92D050"/>
                </a:solidFill>
              </a:rPr>
              <a:t>Имамо разне програме за креирање сајта нпр</a:t>
            </a:r>
            <a:r>
              <a:rPr lang="sr-Latn-RS" sz="3200" dirty="0">
                <a:solidFill>
                  <a:srgbClr val="92D050"/>
                </a:solidFill>
              </a:rPr>
              <a:t>. Amsya, BlueGriffon, Dreamweaver itd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92D050"/>
                </a:solidFill>
              </a:rPr>
              <a:t>Основни језици који се користе </a:t>
            </a:r>
            <a:r>
              <a:rPr lang="ru-RU" sz="3200" dirty="0" smtClean="0">
                <a:solidFill>
                  <a:srgbClr val="92D050"/>
                </a:solidFill>
              </a:rPr>
              <a:t>су: </a:t>
            </a:r>
            <a:r>
              <a:rPr lang="sr-Latn-RS" sz="3200" dirty="0" smtClean="0">
                <a:solidFill>
                  <a:srgbClr val="92D050"/>
                </a:solidFill>
              </a:rPr>
              <a:t>HTML</a:t>
            </a:r>
            <a:r>
              <a:rPr lang="sr-Latn-RS" sz="3200" dirty="0">
                <a:solidFill>
                  <a:srgbClr val="92D050"/>
                </a:solidFill>
              </a:rPr>
              <a:t>, Html5, CSS, CSS3 PHP </a:t>
            </a:r>
            <a:r>
              <a:rPr lang="sr-Latn-RS" sz="3200" dirty="0" smtClean="0">
                <a:solidFill>
                  <a:srgbClr val="92D050"/>
                </a:solidFill>
              </a:rPr>
              <a:t>itd</a:t>
            </a:r>
            <a:r>
              <a:rPr lang="sr-Cyrl-RS" sz="3200" dirty="0" smtClean="0">
                <a:solidFill>
                  <a:srgbClr val="92D050"/>
                </a:solidFill>
              </a:rPr>
              <a:t>.</a:t>
            </a:r>
            <a:endParaRPr lang="sr-Latn-R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1905000" cy="1257300"/>
          </a:xfrm>
          <a:prstGeom prst="rect">
            <a:avLst/>
          </a:prstGeom>
        </p:spPr>
      </p:pic>
      <p:pic>
        <p:nvPicPr>
          <p:cNvPr id="5" name="Picture 4" descr="http://devlup.com/wp-content/uploads/2011/08/html5_css_javascri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27608"/>
            <a:ext cx="4267200" cy="1713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2014"/>
            <a:ext cx="254422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24712"/>
            <a:ext cx="1700212" cy="1700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8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" y="76200"/>
            <a:ext cx="419465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897"/>
            <a:ext cx="4611461" cy="3620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00716"/>
            <a:ext cx="3962400" cy="330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74" y="3657435"/>
            <a:ext cx="4661526" cy="3200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6051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1164</TotalTime>
  <Words>409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ПОЈАМ И СТРУКТУРА ВЕБ САЈТА</vt:lpstr>
      <vt:lpstr>Појам  Веб- сајта</vt:lpstr>
      <vt:lpstr>Slide 3</vt:lpstr>
      <vt:lpstr>Slide 4</vt:lpstr>
      <vt:lpstr>Slide 5</vt:lpstr>
      <vt:lpstr>Slide 6</vt:lpstr>
      <vt:lpstr>Шта треба да има добар веб-сајт:</vt:lpstr>
      <vt:lpstr>Slide 8</vt:lpstr>
      <vt:lpstr>Slide 9</vt:lpstr>
      <vt:lpstr>Slide 10</vt:lpstr>
      <vt:lpstr>Елементи и структура сајта</vt:lpstr>
      <vt:lpstr>Slide 12</vt:lpstr>
      <vt:lpstr>Slide 13</vt:lpstr>
      <vt:lpstr>Slide 14</vt:lpstr>
      <vt:lpstr>Задаћа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и структура веб-сајта</dc:title>
  <dc:creator>User</dc:creator>
  <cp:lastModifiedBy>Aleksandra Stankovic</cp:lastModifiedBy>
  <cp:revision>75</cp:revision>
  <dcterms:created xsi:type="dcterms:W3CDTF">2016-03-07T15:49:41Z</dcterms:created>
  <dcterms:modified xsi:type="dcterms:W3CDTF">2020-04-21T06:24:12Z</dcterms:modified>
</cp:coreProperties>
</file>