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4" r:id="rId4"/>
    <p:sldId id="268" r:id="rId5"/>
    <p:sldId id="267" r:id="rId6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8ED5DA-5ACE-41B8-A7FB-6F0DB55A1144}">
          <p14:sldIdLst>
            <p14:sldId id="265"/>
            <p14:sldId id="262"/>
          </p14:sldIdLst>
        </p14:section>
        <p14:section name="Untitled Section" id="{CCC4A59A-775D-4EAF-83D7-A7F39657FBA6}">
          <p14:sldIdLst>
            <p14:sldId id="264"/>
            <p14:sldId id="268"/>
          </p14:sldIdLst>
        </p14:section>
        <p14:section name="Untitled Section" id="{468FC247-D34A-4BC5-BE29-97E3A462867A}">
          <p14:sldIdLst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390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              НИКОЛА И МАЈА РАДЕ ЗАДАЋУ.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2777"/>
            <a:ext cx="10363200" cy="1368151"/>
          </a:xfrm>
        </p:spPr>
        <p:txBody>
          <a:bodyPr>
            <a:normAutofit/>
          </a:bodyPr>
          <a:lstStyle/>
          <a:p>
            <a:r>
              <a:rPr lang="sr-Cyrl-BA" sz="6600" dirty="0" smtClean="0"/>
              <a:t>       </a:t>
            </a:r>
            <a:r>
              <a:rPr lang="sr-Cyrl-BA" sz="6600" dirty="0" smtClean="0">
                <a:solidFill>
                  <a:schemeClr val="tx1"/>
                </a:solidFill>
              </a:rPr>
              <a:t>РЕЧЕНИЦА - ЦРТЕЖ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408" y="1556792"/>
            <a:ext cx="105131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000" b="1" dirty="0" smtClean="0">
                <a:solidFill>
                  <a:schemeClr val="bg1"/>
                </a:solidFill>
              </a:rPr>
              <a:t>   </a:t>
            </a:r>
            <a:r>
              <a:rPr lang="sr-Cyrl-BA" sz="6600" b="1" dirty="0" smtClean="0">
                <a:solidFill>
                  <a:schemeClr val="bg1"/>
                </a:solidFill>
              </a:rPr>
              <a:t>ЈА РЕЧЕНИЦУ</a:t>
            </a:r>
            <a:r>
              <a:rPr lang="sr-Cyrl-RS" sz="6600" b="1" dirty="0" smtClean="0">
                <a:solidFill>
                  <a:schemeClr val="bg1"/>
                </a:solidFill>
              </a:rPr>
              <a:t>, А ВИ</a:t>
            </a:r>
            <a:r>
              <a:rPr lang="bs-Latn-BA" sz="6600" b="1" dirty="0" smtClean="0">
                <a:solidFill>
                  <a:schemeClr val="bg1"/>
                </a:solidFill>
              </a:rPr>
              <a:t> </a:t>
            </a:r>
            <a:r>
              <a:rPr lang="sr-Cyrl-BA" sz="6600" b="1" dirty="0" smtClean="0">
                <a:solidFill>
                  <a:schemeClr val="bg1"/>
                </a:solidFill>
              </a:rPr>
              <a:t>СЛИКУ</a:t>
            </a:r>
          </a:p>
          <a:p>
            <a:endParaRPr lang="sr-Cyrl-BA" sz="6600" b="1" dirty="0">
              <a:solidFill>
                <a:schemeClr val="bg1"/>
              </a:solidFill>
            </a:endParaRPr>
          </a:p>
          <a:p>
            <a:pPr algn="ctr"/>
            <a:r>
              <a:rPr lang="sr-Cyrl-BA" sz="6600" b="1" dirty="0" smtClean="0">
                <a:solidFill>
                  <a:schemeClr val="bg1"/>
                </a:solidFill>
              </a:rPr>
              <a:t>ИЛИ ОБРНУТО...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6000" b="1" dirty="0" smtClean="0"/>
              <a:t>НИКОЛА И МАЈА РАДЕ ЗАДАЋУ.</a:t>
            </a:r>
            <a:endParaRPr lang="en-US" sz="6000" b="1" dirty="0"/>
          </a:p>
        </p:txBody>
      </p:sp>
      <p:pic>
        <p:nvPicPr>
          <p:cNvPr id="4" name="Picture 2" descr="Малювальний тест &quot;Портрет уч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700808"/>
            <a:ext cx="7308946" cy="45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5491014"/>
            <a:ext cx="10972800" cy="1143000"/>
          </a:xfrm>
        </p:spPr>
        <p:txBody>
          <a:bodyPr>
            <a:normAutofit/>
          </a:bodyPr>
          <a:lstStyle/>
          <a:p>
            <a:r>
              <a:rPr lang="sr-Cyrl-BA" sz="6000" b="1" dirty="0" smtClean="0"/>
              <a:t>АНА И САША ЦРТАЈУ КРЕДАМА.</a:t>
            </a:r>
            <a:endParaRPr lang="en-US" sz="6000" b="1" dirty="0"/>
          </a:p>
        </p:txBody>
      </p:sp>
      <p:pic>
        <p:nvPicPr>
          <p:cNvPr id="3074" name="Picture 2" descr="рисовать карикатуры детей, рисунок иллюстрация, иллюстрац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04664"/>
            <a:ext cx="61912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983432" y="332656"/>
            <a:ext cx="1044116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6000" dirty="0" smtClean="0"/>
              <a:t>ЗАДАЦИ ЗА САМОСТАЛАН РАД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667508" y="1700808"/>
            <a:ext cx="907300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4000" dirty="0" smtClean="0"/>
              <a:t>     1. ИЛУСТРУЈ ПРОЧИТАНУ РЕЧЕНИЦУ: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67608" y="2437481"/>
            <a:ext cx="6552728" cy="7200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r-Cyrl-BA" sz="4000" b="1" dirty="0" smtClean="0"/>
              <a:t>      НИКОЛА ИГРА КОШАРКУ.   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1494" y="3710393"/>
            <a:ext cx="932503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4000" dirty="0" smtClean="0"/>
              <a:t>2. НАПИШИ РЕЧЕНИЦУ НА ОСНОВУ СЛИКЕ</a:t>
            </a:r>
            <a:endParaRPr lang="en-US" sz="4000" dirty="0"/>
          </a:p>
        </p:txBody>
      </p:sp>
      <p:pic>
        <p:nvPicPr>
          <p:cNvPr id="11" name="Picture 2" descr="Trắc nghiệm Anh văn - Trung tâm Ngoại ngữ và Tin học Thăng Lo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18535" r="-2559" b="18138"/>
          <a:stretch/>
        </p:blipFill>
        <p:spPr bwMode="auto">
          <a:xfrm>
            <a:off x="4439816" y="4418279"/>
            <a:ext cx="3295278" cy="2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              НИКОЛА И МАЈА РАДЕ ЗАДАЋУ.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2777"/>
            <a:ext cx="10363200" cy="1368151"/>
          </a:xfrm>
        </p:spPr>
        <p:txBody>
          <a:bodyPr>
            <a:normAutofit/>
          </a:bodyPr>
          <a:lstStyle/>
          <a:p>
            <a:r>
              <a:rPr lang="sr-Cyrl-BA" sz="6600" dirty="0" smtClean="0"/>
              <a:t>       </a:t>
            </a:r>
            <a:r>
              <a:rPr lang="sr-Cyrl-BA" sz="6600" dirty="0" smtClean="0">
                <a:solidFill>
                  <a:schemeClr val="tx1"/>
                </a:solidFill>
              </a:rPr>
              <a:t>РЕЧЕНИЦА - ЦРТЕЖ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60647"/>
            <a:ext cx="7633188" cy="63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67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             НИКОЛА И МАЈА РАДЕ ЗАДАЋУ.</vt:lpstr>
      <vt:lpstr>НИКОЛА И МАЈА РАДЕ ЗАДАЋУ.</vt:lpstr>
      <vt:lpstr>АНА И САША ЦРТАЈУ КРЕДАМА.</vt:lpstr>
      <vt:lpstr>PowerPoint Presentation</vt:lpstr>
      <vt:lpstr>              НИКОЛА И МАЈА РАДЕ ЗАДАЋУ.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Petar</dc:creator>
  <cp:lastModifiedBy>Dell</cp:lastModifiedBy>
  <cp:revision>19</cp:revision>
  <dcterms:created xsi:type="dcterms:W3CDTF">2020-04-06T15:11:38Z</dcterms:created>
  <dcterms:modified xsi:type="dcterms:W3CDTF">2020-04-08T11:06:47Z</dcterms:modified>
</cp:coreProperties>
</file>