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2DAA9-D32D-48A3-9923-0DEB162AFD84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3C8A-C509-4D70-8968-41715F4BFD96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410713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3C8A-C509-4D70-8968-41715F4BFD96}" type="slidenum">
              <a:rPr lang="bs-Latn-BA" smtClean="0"/>
              <a:pPr/>
              <a:t>2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425744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.</a:t>
            </a:r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3C8A-C509-4D70-8968-41715F4BFD96}" type="slidenum">
              <a:rPr lang="bs-Latn-BA" smtClean="0"/>
              <a:pPr/>
              <a:t>3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1210504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Kliknite i uredite stil podnaslova mastera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51277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7879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21600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03805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80506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73754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409424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41815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16806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129511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01717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bs-Latn-BA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bs-Latn-BA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37084-68C8-413A-A137-932929C805B1}" type="datetimeFigureOut">
              <a:rPr lang="bs-Latn-BA" smtClean="0"/>
              <a:pPr/>
              <a:t>4.5.2020</a:t>
            </a:fld>
            <a:endParaRPr lang="bs-Latn-BA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E2BE-5D4E-43B3-B9D3-F83B5363A408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587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000" b="1" dirty="0" smtClean="0">
                <a:solidFill>
                  <a:schemeClr val="bg1"/>
                </a:solidFill>
              </a:rPr>
              <a:t>ПРИМЈЕНА</a:t>
            </a:r>
            <a:r>
              <a:rPr lang="sr-Cyrl-RS" sz="4000" dirty="0" smtClean="0">
                <a:solidFill>
                  <a:schemeClr val="bg1"/>
                </a:solidFill>
              </a:rPr>
              <a:t> </a:t>
            </a:r>
            <a:r>
              <a:rPr lang="sr-Cyrl-RS" sz="4000" b="1" dirty="0" smtClean="0">
                <a:solidFill>
                  <a:schemeClr val="bg1"/>
                </a:solidFill>
              </a:rPr>
              <a:t>ПРОПОРЦИОНАЛНОСТИ</a:t>
            </a:r>
            <a:endParaRPr lang="bs-Latn-BA" sz="4000" b="1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4400" i="1" dirty="0" err="1" smtClean="0">
                <a:solidFill>
                  <a:schemeClr val="bg1"/>
                </a:solidFill>
              </a:rPr>
              <a:t>в</a:t>
            </a:r>
            <a:r>
              <a:rPr lang="sr-Cyrl-RS" sz="4400" i="1" smtClean="0">
                <a:solidFill>
                  <a:schemeClr val="bg1"/>
                </a:solidFill>
              </a:rPr>
              <a:t>јежба</a:t>
            </a:r>
            <a:endParaRPr lang="bs-Latn-BA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8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err="1" smtClean="0">
                <a:solidFill>
                  <a:schemeClr val="bg1"/>
                </a:solidFill>
              </a:rPr>
              <a:t>1.ЗАДАТАК</a:t>
            </a:r>
            <a:endParaRPr lang="bs-Latn-BA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385192" y="1071430"/>
                <a:ext cx="8229600" cy="58052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65 радника ископа неки канал за 23 </a:t>
                </a:r>
                <a:r>
                  <a:rPr lang="sr-Cyrl-RS" sz="2800" dirty="0" err="1" smtClean="0">
                    <a:solidFill>
                      <a:schemeClr val="bg1"/>
                    </a:solidFill>
                  </a:rPr>
                  <a:t>дана.Послије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15 дана 13 радника напусти </a:t>
                </a:r>
                <a:r>
                  <a:rPr lang="sr-Cyrl-RS" sz="2800" dirty="0" err="1" smtClean="0">
                    <a:solidFill>
                      <a:schemeClr val="bg1"/>
                    </a:solidFill>
                  </a:rPr>
                  <a:t>посао.Колико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дана треба онима који су остали да заврше остатак посла?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РЈЕШЕЊЕ</a:t>
                </a: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 65 радника       23 дана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X : 8=65 : 52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     65 радника       (23-15)дана</a:t>
                </a: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 (65-13)радника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                  X·52=8·65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65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радника          8дана       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X=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8·65</m:t>
                        </m:r>
                      </m:num>
                      <m:den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52</m:t>
                        </m:r>
                      </m:den>
                    </m:f>
                  </m:oMath>
                </a14:m>
                <a:r>
                  <a:rPr lang="sr-Cyrl-RS" sz="2800" dirty="0" smtClean="0">
                    <a:solidFill>
                      <a:schemeClr val="bg1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 52радника        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                        X=10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дана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.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52 радника ће остатак посла завршити за 10дана.</a:t>
                </a:r>
                <a:endParaRPr lang="bs-Latn-BA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192" y="1071430"/>
                <a:ext cx="8229600" cy="5805264"/>
              </a:xfrm>
              <a:blipFill rotWithShape="1">
                <a:blip r:embed="rId3" cstate="print"/>
                <a:stretch>
                  <a:fillRect l="-1481" t="-945" r="-1704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rava linija spajanja 4"/>
          <p:cNvCxnSpPr/>
          <p:nvPr/>
        </p:nvCxnSpPr>
        <p:spPr>
          <a:xfrm>
            <a:off x="827584" y="3429000"/>
            <a:ext cx="3672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ava linija spajanja 11"/>
          <p:cNvCxnSpPr/>
          <p:nvPr/>
        </p:nvCxnSpPr>
        <p:spPr>
          <a:xfrm>
            <a:off x="827584" y="4509120"/>
            <a:ext cx="38164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elica nadole 13"/>
          <p:cNvSpPr/>
          <p:nvPr/>
        </p:nvSpPr>
        <p:spPr>
          <a:xfrm>
            <a:off x="611560" y="4797152"/>
            <a:ext cx="144016" cy="93610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5" name="Strelica nagore 14"/>
          <p:cNvSpPr/>
          <p:nvPr/>
        </p:nvSpPr>
        <p:spPr>
          <a:xfrm>
            <a:off x="4355976" y="4797152"/>
            <a:ext cx="144016" cy="93610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Zakrivljena strelica nadole 15"/>
          <p:cNvSpPr/>
          <p:nvPr/>
        </p:nvSpPr>
        <p:spPr>
          <a:xfrm>
            <a:off x="5436096" y="2636912"/>
            <a:ext cx="1656184" cy="36004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17" name="Zakrivljena strelica nagore 16"/>
          <p:cNvSpPr/>
          <p:nvPr/>
        </p:nvSpPr>
        <p:spPr>
          <a:xfrm>
            <a:off x="5868144" y="3429000"/>
            <a:ext cx="792088" cy="216024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28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850" y="274638"/>
            <a:ext cx="8437950" cy="1143000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err="1" smtClean="0">
                <a:solidFill>
                  <a:schemeClr val="bg1"/>
                </a:solidFill>
              </a:rPr>
              <a:t>2.ЗАДАТАК</a:t>
            </a:r>
            <a:endParaRPr lang="bs-Latn-BA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052736"/>
                <a:ext cx="8784976" cy="58052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Једна плоча има дужину 165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cm,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ширину 42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и тешка је 2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kg.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Колико килограма има плоча од истог материјала исте дебљине ако је њена дужина 330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,а ширина 126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?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РЈЕШЕЊЕ</a:t>
                </a: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165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   42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   2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kg            X:2=126:42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330cm      126cm     X                   =330:165                   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X·42·165=2·126·330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∙126∙330</m:t>
                        </m:r>
                      </m:num>
                      <m:den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42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∙165</m:t>
                        </m:r>
                      </m:den>
                    </m:f>
                  </m:oMath>
                </a14:m>
                <a:r>
                  <a:rPr lang="bs-Latn-BA" sz="2800" dirty="0" smtClean="0">
                    <a:solidFill>
                      <a:schemeClr val="bg1"/>
                    </a:solidFill>
                  </a:rPr>
                  <a:t>    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                                         X=12kg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.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Плоча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дужине 330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и ширине 126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cm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тешка је 12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kg.</a:t>
                </a:r>
                <a:endParaRPr lang="bs-Latn-BA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052736"/>
                <a:ext cx="8784976" cy="5805264"/>
              </a:xfrm>
              <a:blipFill rotWithShape="1">
                <a:blip r:embed="rId3" cstate="print"/>
                <a:stretch>
                  <a:fillRect l="-1387" t="-945" r="-1456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relica nagore 3"/>
          <p:cNvSpPr/>
          <p:nvPr/>
        </p:nvSpPr>
        <p:spPr>
          <a:xfrm>
            <a:off x="248850" y="3468064"/>
            <a:ext cx="144016" cy="86409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Strelica nagore 4"/>
          <p:cNvSpPr/>
          <p:nvPr/>
        </p:nvSpPr>
        <p:spPr>
          <a:xfrm>
            <a:off x="1691680" y="3448532"/>
            <a:ext cx="144016" cy="86409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Strelica nagore 5"/>
          <p:cNvSpPr/>
          <p:nvPr/>
        </p:nvSpPr>
        <p:spPr>
          <a:xfrm>
            <a:off x="3851920" y="3468064"/>
            <a:ext cx="144016" cy="86409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Strelica nadole 7"/>
          <p:cNvSpPr/>
          <p:nvPr/>
        </p:nvSpPr>
        <p:spPr>
          <a:xfrm>
            <a:off x="6023559" y="3808572"/>
            <a:ext cx="144016" cy="14401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Zakrivljena strelica nadole 8"/>
          <p:cNvSpPr/>
          <p:nvPr/>
        </p:nvSpPr>
        <p:spPr>
          <a:xfrm>
            <a:off x="4644008" y="3068960"/>
            <a:ext cx="1523567" cy="37957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10" name="Zakrivljena strelica nadole 9"/>
          <p:cNvSpPr/>
          <p:nvPr/>
        </p:nvSpPr>
        <p:spPr>
          <a:xfrm>
            <a:off x="5004048" y="3258746"/>
            <a:ext cx="576064" cy="209318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11" name="Strelica nadole 10"/>
          <p:cNvSpPr/>
          <p:nvPr/>
        </p:nvSpPr>
        <p:spPr>
          <a:xfrm>
            <a:off x="5508104" y="3837870"/>
            <a:ext cx="144016" cy="12448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9658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92696"/>
          </a:xfrm>
        </p:spPr>
        <p:txBody>
          <a:bodyPr>
            <a:normAutofit/>
          </a:bodyPr>
          <a:lstStyle/>
          <a:p>
            <a:pPr algn="l"/>
            <a:r>
              <a:rPr lang="bs-Latn-BA" sz="2800" dirty="0" smtClean="0">
                <a:solidFill>
                  <a:schemeClr val="bg1"/>
                </a:solidFill>
              </a:rPr>
              <a:t>3.</a:t>
            </a:r>
            <a:r>
              <a:rPr lang="sr-Cyrl-RS" sz="2800" dirty="0" smtClean="0">
                <a:solidFill>
                  <a:schemeClr val="bg1"/>
                </a:solidFill>
              </a:rPr>
              <a:t>ЗАДАТАК</a:t>
            </a:r>
            <a:endParaRPr lang="bs-Latn-BA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Čuvar mesta za sadržaj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620688"/>
                <a:ext cx="8820472" cy="623731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Радећи дневно по 8 часова,21 радник за 6 дана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изради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720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металних профила,за колико ће дана 28 радника,радећи по 7 часова,израдити 1260 металних профила? 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РЈЕШЕЊЕ</a:t>
                </a: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8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h         21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радник      6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дана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720 </a:t>
                </a:r>
                <a:r>
                  <a:rPr lang="sr-Cyrl-RS" sz="2800" dirty="0" err="1" smtClean="0">
                    <a:solidFill>
                      <a:schemeClr val="bg1"/>
                    </a:solidFill>
                  </a:rPr>
                  <a:t>м.профила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7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h         28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радника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    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1260 </a:t>
                </a:r>
                <a:r>
                  <a:rPr lang="sr-Cyrl-RS" sz="2800" dirty="0" err="1" smtClean="0">
                    <a:solidFill>
                      <a:schemeClr val="bg1"/>
                    </a:solidFill>
                  </a:rPr>
                  <a:t>м.профила</a:t>
                </a:r>
                <a:endParaRPr lang="sr-Cyrl-RS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                           </a:t>
                </a:r>
                <a:endParaRPr lang="bs-Latn-BA" sz="28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 smtClean="0">
                    <a:solidFill>
                      <a:schemeClr val="bg1"/>
                    </a:solidFill>
                  </a:rPr>
                  <a:t>X:6=1260:720         X·720·28·7=6·1260·21·8</a:t>
                </a: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=21     :  28                     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s-Latn-B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∙1260∙21∙8</m:t>
                        </m:r>
                      </m:num>
                      <m:den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720</m:t>
                        </m:r>
                        <m:r>
                          <a:rPr lang="bs-Latn-BA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∙28∙7</m:t>
                        </m:r>
                      </m:den>
                    </m:f>
                  </m:oMath>
                </a14:m>
                <a:endParaRPr lang="bs-Latn-BA" sz="2800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bs-Latn-BA" sz="2800" dirty="0">
                    <a:solidFill>
                      <a:schemeClr val="bg1"/>
                    </a:solidFill>
                  </a:rPr>
                  <a:t>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=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8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: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   7                         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  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X=9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дана.</a:t>
                </a:r>
              </a:p>
              <a:p>
                <a:pPr marL="0" indent="0">
                  <a:buNone/>
                </a:pPr>
                <a:r>
                  <a:rPr lang="sr-Cyrl-RS" sz="2800" dirty="0" smtClean="0">
                    <a:solidFill>
                      <a:schemeClr val="bg1"/>
                    </a:solidFill>
                  </a:rPr>
                  <a:t>28 радника треба да ради 9 дана по 7</a:t>
                </a:r>
                <a:r>
                  <a:rPr lang="bs-Latn-BA" sz="2800" dirty="0" smtClean="0">
                    <a:solidFill>
                      <a:schemeClr val="bg1"/>
                    </a:solidFill>
                  </a:rPr>
                  <a:t>h </a:t>
                </a:r>
                <a:r>
                  <a:rPr lang="sr-Cyrl-RS" sz="2800" dirty="0" smtClean="0">
                    <a:solidFill>
                      <a:schemeClr val="bg1"/>
                    </a:solidFill>
                  </a:rPr>
                  <a:t>да би израдили 1260 металних профила.</a:t>
                </a:r>
                <a:endParaRPr lang="bs-Latn-BA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Čuvar mesta za sadržaj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620688"/>
                <a:ext cx="8820472" cy="6237312"/>
              </a:xfrm>
              <a:blipFill rotWithShape="1">
                <a:blip r:embed="rId2" cstate="print"/>
                <a:stretch>
                  <a:fillRect l="-1382" t="-1564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trelica nagore 3"/>
          <p:cNvSpPr/>
          <p:nvPr/>
        </p:nvSpPr>
        <p:spPr>
          <a:xfrm>
            <a:off x="7524328" y="2802688"/>
            <a:ext cx="144016" cy="93610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Strelica nagore 4"/>
          <p:cNvSpPr/>
          <p:nvPr/>
        </p:nvSpPr>
        <p:spPr>
          <a:xfrm>
            <a:off x="3419872" y="2780928"/>
            <a:ext cx="144016" cy="93610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Strelica nadole 6"/>
          <p:cNvSpPr/>
          <p:nvPr/>
        </p:nvSpPr>
        <p:spPr>
          <a:xfrm>
            <a:off x="1403648" y="2788102"/>
            <a:ext cx="144016" cy="91309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Strelica nadole 7"/>
          <p:cNvSpPr/>
          <p:nvPr/>
        </p:nvSpPr>
        <p:spPr>
          <a:xfrm>
            <a:off x="323528" y="2788103"/>
            <a:ext cx="126965" cy="928929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Zakrivljena strelica nadole 8"/>
          <p:cNvSpPr/>
          <p:nvPr/>
        </p:nvSpPr>
        <p:spPr>
          <a:xfrm>
            <a:off x="487226" y="3866845"/>
            <a:ext cx="1728192" cy="28803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  <p:sp>
        <p:nvSpPr>
          <p:cNvPr id="10" name="Strelica nadole 9"/>
          <p:cNvSpPr/>
          <p:nvPr/>
        </p:nvSpPr>
        <p:spPr>
          <a:xfrm>
            <a:off x="2071402" y="4550784"/>
            <a:ext cx="144016" cy="21602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2" name="Strelica nadole 11"/>
          <p:cNvSpPr/>
          <p:nvPr/>
        </p:nvSpPr>
        <p:spPr>
          <a:xfrm>
            <a:off x="2071402" y="5096554"/>
            <a:ext cx="144016" cy="21602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3" name="Strelica nadole 12"/>
          <p:cNvSpPr/>
          <p:nvPr/>
        </p:nvSpPr>
        <p:spPr>
          <a:xfrm>
            <a:off x="1079552" y="4581128"/>
            <a:ext cx="144016" cy="21602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5" name="Strelica nadole 14"/>
          <p:cNvSpPr/>
          <p:nvPr/>
        </p:nvSpPr>
        <p:spPr>
          <a:xfrm>
            <a:off x="1079552" y="5119484"/>
            <a:ext cx="144016" cy="21602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Zakrivljena strelica nadole 15"/>
          <p:cNvSpPr/>
          <p:nvPr/>
        </p:nvSpPr>
        <p:spPr>
          <a:xfrm>
            <a:off x="827584" y="4013550"/>
            <a:ext cx="504056" cy="144016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7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>Домаћа задаћа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Збирка задатака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bg1"/>
                </a:solidFill>
              </a:rPr>
              <a:t>С</a:t>
            </a:r>
            <a:r>
              <a:rPr lang="sr-Cyrl-RS" dirty="0" smtClean="0">
                <a:solidFill>
                  <a:schemeClr val="bg1"/>
                </a:solidFill>
              </a:rPr>
              <a:t>трана 78,   задаци: 25,26 и 27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="" xmlns:p14="http://schemas.microsoft.com/office/powerpoint/2010/main" val="37424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23</Words>
  <Application>Microsoft Office PowerPoint</Application>
  <PresentationFormat>On-screen Show (4:3)</PresentationFormat>
  <Paragraphs>14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tema</vt:lpstr>
      <vt:lpstr>ПРИМЈЕНА ПРОПОРЦИОНАЛНОСТИ</vt:lpstr>
      <vt:lpstr>1.ЗАДАТАК</vt:lpstr>
      <vt:lpstr>2.ЗАДАТАК</vt:lpstr>
      <vt:lpstr>3.ЗАДАТАК</vt:lpstr>
      <vt:lpstr>Домаћа 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ПРИМЈЕНА ПРОПОРЦИОНАЛНОСТИ</dc:title>
  <dc:creator>Snjezana Orovac</dc:creator>
  <cp:lastModifiedBy>WIN7</cp:lastModifiedBy>
  <cp:revision>21</cp:revision>
  <dcterms:created xsi:type="dcterms:W3CDTF">2020-04-30T12:48:13Z</dcterms:created>
  <dcterms:modified xsi:type="dcterms:W3CDTF">2020-05-04T13:46:34Z</dcterms:modified>
</cp:coreProperties>
</file>