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slideLayouts/slideLayout15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gs/tag38.xml" ContentType="application/vnd.openxmlformats-officedocument.presentationml.tags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slideLayouts/slideLayout102.xml" ContentType="application/vnd.openxmlformats-officedocument.presentationml.slideLayout+xml"/>
  <Override PartName="/ppt/tags/tag27.xml" ContentType="application/vnd.openxmlformats-officedocument.presentationml.tags+xml"/>
  <Override PartName="/ppt/slideLayouts/slideLayout236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Layouts/slideLayout225.xml" ContentType="application/vnd.openxmlformats-officedocument.presentationml.slideLayout+xml"/>
  <Override PartName="/ppt/tags/tag41.xml" ContentType="application/vnd.openxmlformats-officedocument.presentationml.tags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tags/tag30.xml" ContentType="application/vnd.openxmlformats-officedocument.presentationml.tags+xml"/>
  <Override PartName="/ppt/slideLayouts/slideLayout187.xml" ContentType="application/vnd.openxmlformats-officedocument.presentationml.slideLayout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slideLayouts/slideLayout208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ags/tag13.xml" ContentType="application/vnd.openxmlformats-officedocument.presentationml.tags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Default Extension="wmf" ContentType="image/x-wmf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ags/tag29.xml" ContentType="application/vnd.openxmlformats-officedocument.presentationml.tags+xml"/>
  <Override PartName="/ppt/slideLayouts/slideLayout2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tags/tag18.xml" ContentType="application/vnd.openxmlformats-officedocument.presentationml.tags+xml"/>
  <Override PartName="/ppt/slideLayouts/slideLayout227.xml" ContentType="application/vnd.openxmlformats-officedocument.presentationml.slideLayout+xml"/>
  <Override PartName="/ppt/slideMasters/slideMaster13.xml" ContentType="application/vnd.openxmlformats-officedocument.presentationml.slideMaster+xml"/>
  <Override PartName="/ppt/tags/tag43.xml" ContentType="application/vnd.openxmlformats-officedocument.presentationml.tags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tags/tag32.xml" ContentType="application/vnd.openxmlformats-officedocument.presentationml.tags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slideLayouts/slideLayout78.xml" ContentType="application/vnd.openxmlformats-officedocument.presentationml.slideLayout+xml"/>
  <Override PartName="/ppt/tags/tag21.xml" ContentType="application/vnd.openxmlformats-officedocument.presentationml.tags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ags/tag26.xml" ContentType="application/vnd.openxmlformats-officedocument.presentationml.tags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Masters/slideMaster21.xml" ContentType="application/vnd.openxmlformats-officedocument.presentationml.slideMaster+xml"/>
  <Override PartName="/ppt/tags/tag15.xml" ContentType="application/vnd.openxmlformats-officedocument.presentationml.tags+xml"/>
  <Override PartName="/ppt/slideLayouts/slideLayout224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ags/tag40.xml" ContentType="application/vnd.openxmlformats-officedocument.presentationml.tags+xml"/>
  <Override PartName="/ppt/slideLayouts/slideLayout213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ags/tag45.xml" ContentType="application/vnd.openxmlformats-officedocument.presentationml.tags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docProps/custom.xml" ContentType="application/vnd.openxmlformats-officedocument.custom-properties+xml"/>
  <Override PartName="/ppt/theme/theme14.xml" ContentType="application/vnd.openxmlformats-officedocument.theme+xml"/>
  <Override PartName="/ppt/tags/tag34.xml" ContentType="application/vnd.openxmlformats-officedocument.presentationml.tags+xml"/>
  <Override PartName="/ppt/slideLayouts/slideLayout243.xml" ContentType="application/vnd.openxmlformats-officedocument.presentationml.slideLayout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ags/tag9.xml" ContentType="application/vnd.openxmlformats-officedocument.presentationml.tags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Default Extension="bin" ContentType="application/vnd.ms-office.activeX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ags/tag39.xml" ContentType="application/vnd.openxmlformats-officedocument.presentationml.tags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ags/tag28.xml" ContentType="application/vnd.openxmlformats-officedocument.presentationml.tags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vml" ContentType="application/vnd.openxmlformats-officedocument.vmlDrawing"/>
  <Default Extension="gif" ContentType="image/gif"/>
  <Override PartName="/ppt/slideLayouts/slideLayout215.xml" ContentType="application/vnd.openxmlformats-officedocument.presentationml.slideLayout+xml"/>
  <Override PartName="/ppt/slideLayouts/slideLayout99.xml" ContentType="application/vnd.openxmlformats-officedocument.presentationml.slideLayout+xml"/>
  <Override PartName="/ppt/tags/tag31.xml" ContentType="application/vnd.openxmlformats-officedocument.presentationml.tags+xml"/>
  <Override PartName="/ppt/slideLayouts/slideLayout188.xml" ContentType="application/vnd.openxmlformats-officedocument.presentationml.slideLayout+xml"/>
  <Override PartName="/ppt/tags/tag42.xml" ContentType="application/vnd.openxmlformats-officedocument.presentationml.tags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tags/tag20.xml" ContentType="application/vnd.openxmlformats-officedocument.presentationml.tags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ags/tag47.xml" ContentType="application/vnd.openxmlformats-officedocument.presentationml.tags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ags/tag36.xml" ContentType="application/vnd.openxmlformats-officedocument.presentationml.tags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tags/tag14.xml" ContentType="application/vnd.openxmlformats-officedocument.presentationml.tags+xml"/>
  <Override PartName="/ppt/slideLayouts/slideLayout100.xml" ContentType="application/vnd.openxmlformats-officedocument.presentationml.slideLayout+xml"/>
  <Override PartName="/ppt/tags/tag25.xml" ContentType="application/vnd.openxmlformats-officedocument.presentationml.tags+xml"/>
  <Override PartName="/ppt/slideLayouts/slideLayout234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Default Extension="jpeg" ContentType="image/jpeg"/>
  <Override PartName="/ppt/activeX/activeX1.xml" ContentType="application/vnd.ms-office.activeX+xml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ags/tag19.xml" ContentType="application/vnd.openxmlformats-officedocument.presentationml.tags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slideLayouts/slideLayout206.xml" ContentType="application/vnd.openxmlformats-officedocument.presentationml.slideLayout+xml"/>
  <Override PartName="/ppt/theme/theme24.xml" ContentType="application/vnd.openxmlformats-officedocument.theme+xml"/>
  <Override PartName="/ppt/tags/tag22.xml" ContentType="application/vnd.openxmlformats-officedocument.presentationml.tags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tags/tag11.xml" ContentType="application/vnd.openxmlformats-officedocument.presentationml.tags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4"/>
    <p:sldMasterId id="2147483702" r:id="rId5"/>
    <p:sldMasterId id="2147483714" r:id="rId6"/>
    <p:sldMasterId id="2147483726" r:id="rId7"/>
    <p:sldMasterId id="2147483738" r:id="rId8"/>
    <p:sldMasterId id="2147483750" r:id="rId9"/>
    <p:sldMasterId id="2147483762" r:id="rId10"/>
    <p:sldMasterId id="2147483774" r:id="rId11"/>
    <p:sldMasterId id="2147483786" r:id="rId12"/>
    <p:sldMasterId id="2147483798" r:id="rId13"/>
    <p:sldMasterId id="2147483810" r:id="rId14"/>
    <p:sldMasterId id="2147483822" r:id="rId15"/>
    <p:sldMasterId id="2147483834" r:id="rId16"/>
    <p:sldMasterId id="2147483846" r:id="rId17"/>
    <p:sldMasterId id="2147483858" r:id="rId18"/>
    <p:sldMasterId id="2147483870" r:id="rId19"/>
    <p:sldMasterId id="2147483882" r:id="rId20"/>
    <p:sldMasterId id="2147483894" r:id="rId21"/>
    <p:sldMasterId id="2147483906" r:id="rId22"/>
    <p:sldMasterId id="2147483918" r:id="rId23"/>
    <p:sldMasterId id="2147483930" r:id="rId24"/>
    <p:sldMasterId id="2147484009" r:id="rId25"/>
  </p:sldMasterIdLst>
  <p:notesMasterIdLst>
    <p:notesMasterId r:id="rId47"/>
  </p:notesMasterIdLst>
  <p:handoutMasterIdLst>
    <p:handoutMasterId r:id="rId48"/>
  </p:handoutMasterIdLst>
  <p:sldIdLst>
    <p:sldId id="257" r:id="rId26"/>
    <p:sldId id="310" r:id="rId27"/>
    <p:sldId id="293" r:id="rId28"/>
    <p:sldId id="292" r:id="rId29"/>
    <p:sldId id="294" r:id="rId30"/>
    <p:sldId id="295" r:id="rId31"/>
    <p:sldId id="296" r:id="rId32"/>
    <p:sldId id="297" r:id="rId33"/>
    <p:sldId id="298" r:id="rId34"/>
    <p:sldId id="299" r:id="rId35"/>
    <p:sldId id="287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0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5" autoAdjust="0"/>
    <p:restoredTop sz="94660"/>
  </p:normalViewPr>
  <p:slideViewPr>
    <p:cSldViewPr>
      <p:cViewPr varScale="1">
        <p:scale>
          <a:sx n="73" d="100"/>
          <a:sy n="73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Master" Target="slideMasters/slideMaster22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slide" Target="slides/slide4.xml"/><Relationship Id="rId41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ltGray">
          <a:xfrm>
            <a:off x="0" y="0"/>
            <a:ext cx="12194117" cy="6859588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32000" y="3810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7FC8593D-7C47-471E-A8DF-97AC4FFD13F5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controls>
      <p:control spid="1172" r:id="rId2" imgW="1930320" imgH="1447920"/>
    </p:controls>
    <p:extLst>
      <p:ext uri="{BB962C8B-B14F-4D97-AF65-F5344CB8AC3E}">
        <p14:creationId xmlns:p14="http://schemas.microsoft.com/office/powerpoint/2010/main" xmlns="" val="1072387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C8593D-7C47-471E-A8DF-97AC4FFD13F5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469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F5D87F-9EC6-4C80-94FC-318A12BF18EE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96937B-34B9-44A5-83E4-AA234AF2FF8A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474846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1EF742-96D8-40EF-BB3B-633B21A851B4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408F1D-62A3-404C-9FA0-A98A42AA704A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12787038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0BF316-0F04-4C3C-9325-FA1A40209EDF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CCCB7-0F01-425C-8383-4A3BBF5177F4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3378851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2BA3D9-A867-4B29-B1AE-7B88288B6105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6896BB-D367-47B4-ADEE-3E23D002373E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20906159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2ECC34-F6B2-46F0-95A4-760B753ADC14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52096-59A5-4EC2-8112-419459ED30BF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16433341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D6A92D-DD61-46E4-826E-2BA27F2D4497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5AAB65-8DD6-4F00-9A43-792F060E6781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21362632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5FB4F4-7781-4213-9690-6DBAE4002428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21BFE-5957-451E-A03C-B7DBF49088F8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3761574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9B5D96-3D68-4EF3-BBC2-90FBF4B7C2CF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4F4DA-89EE-476D-9659-F6DFF5824322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7671380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ACD900-0B26-475E-85D0-48D12EBF695C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ECCC2-8D67-4C97-BD22-7A874D37DB6A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7597145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BFB371-DDAB-46F6-B172-43E48A837EB5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71E4BC-B809-4D2D-95CF-6CC2AEB11170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28509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838201"/>
            <a:ext cx="2743200" cy="5287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838201"/>
            <a:ext cx="8026400" cy="5287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C8593D-7C47-471E-A8DF-97AC4FFD13F5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2957200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E297E9-6E23-423B-9814-5827EDF6E903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F2C5E2-72A3-4199-BA7D-8E3EC3D70D45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1908878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8BF4B5-83E4-4EFB-AEED-76153EDB6CCE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E2B95-C99D-492E-8737-5C7541AA3E33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3678562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DEA291-F542-4477-87B4-0EC106F0ED8C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2480F1-3EF3-48FE-A4E3-85A118BA6168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56522922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sr-Latn-RS" noProof="0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sr-Latn-RS" noProof="0" smtClean="0"/>
              <a:t>Click to edit Master subtitle style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B6827-4576-4406-84B5-A50CC033A060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96623195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511BD-81FF-47D1-B1AC-9EB32F96283B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99726943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C117E-FBC8-48EE-8C74-10C5110DB4D6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62730109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7A0A6-E5B9-41D0-91DF-ED794E4EF9F7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33815407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39410-D85A-4437-9967-8B31646077A7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859895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B93BB-210F-4C3E-9D79-980D63B5A48D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50257826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94FAE-37E3-4AF5-88F5-B06ED3A0920C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156606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327251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D9ACF-3613-4BF7-80A0-7E194889B06B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2094092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DAADA-154A-4D9F-9A56-5C34B19B3CF6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6863303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8A667-9339-46DF-8CC2-A8996074A2C6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2734938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6CDD4-ED5B-48D6-A66B-96DF1DA7C43A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97890595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sz="180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607484" y="2130426"/>
            <a:ext cx="9751483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sr-Latn-RS" noProof="0" smtClean="0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607484" y="3886200"/>
            <a:ext cx="9751483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sr-Latn-RS" noProof="0" smtClean="0"/>
              <a:t>Click to edit Master subtitle style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C478D1D8-94B5-4600-80F2-A3D3B397EF0C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3E814F6-F1B9-4416-9013-B05C68F27EAD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3234845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BDE62D-35EB-4CFC-96C2-6E43A3948DB5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0CE52-7240-4F6A-89EA-CF8D96F529B9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7389873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164450-DAA2-4909-AF07-99CC263AAC96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90AB23-B253-4025-8AEB-F1E520C72C9F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76173744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7484" y="1600201"/>
            <a:ext cx="538268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367" y="1600201"/>
            <a:ext cx="538268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E42266-A892-4FF8-88D3-33335AA55D66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510B82-AF11-4427-8ECC-789943CCBCCC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55910603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7F88D8-0A77-4A0E-BA15-612B3CACF9FC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12949-5CE2-4CAA-A216-758065E1A493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459012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AE570D-A3FC-4EBF-B29F-668B23EABF80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EE2F37-9EB1-4832-A332-920EDC9BEB02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472175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64672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81E36E-87E3-4EA8-AD16-377242A45D2B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4A6E92-4693-4CF8-8C74-8D72C1B25C6E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104329670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5CD11C-2D9C-4A9C-900C-810FAA9EEB26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DB4F7-C27E-411C-968E-94FBD569CD4D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19062221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DA640E-C464-44A6-A3E6-E4523CAD484D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5C076D-A005-40C4-9DF4-15F1DAA03244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1911827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CB79E0-C052-4E18-9A14-614F832C86E8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BAA206-6437-44C8-BAF2-F66D25285873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37461391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7" y="274639"/>
            <a:ext cx="274108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7484" y="274639"/>
            <a:ext cx="802428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1E94AA-DD2E-482C-916A-A15FC1047E88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1B93FD-EA9A-43F4-A867-5B22D4AF7761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99248770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sr-Latn-RS" noProof="0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sr-Latn-RS" noProof="0" smtClean="0"/>
              <a:t>Click to edit Master subtitle style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D6507-E174-4A01-A166-04E159565E88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26850038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FD6E4-ED27-4CC8-9CAF-80E9686983BD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21670722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AF878-C7F2-422C-BA46-3FF36A57E8E3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3990772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67C01-9C45-4F99-9D42-4A0296ACBDCE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27543400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8113E-2564-4927-8B3E-61E5BC6151D9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517365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02348-CECF-4521-BCFB-D4AA82DBF4C0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44477456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74551-F70E-47A8-97F1-2344092E4225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8148383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894A1-8ACA-4925-B0F2-A0F628541E76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403778710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36BC5-38E2-4928-8379-48FB188F1524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83244585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B69A1-C571-4A0C-816F-01D56121D389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65754745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39EAA-8FCB-44AE-9DAE-05CC566CA197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3153285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6943D-434C-46DE-A5B5-8E7F8F86362F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63508635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sz="180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607484" y="2130426"/>
            <a:ext cx="9751483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sr-Latn-RS" noProof="0" smtClean="0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607484" y="3886200"/>
            <a:ext cx="9751483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sr-Latn-RS" noProof="0" smtClean="0"/>
              <a:t>Click to edit Master subtitle style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6040AE7C-0926-40F5-8FEA-12206EDA0F0A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F84E9DF-C2ED-4FC0-AE5E-AC5F76172AB1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92404445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618DC8-9F62-4D98-B07C-912A991D57B5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98898A-76D6-4267-A6E0-00A981BBF084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22781091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162058-CD05-4C05-A080-F83BFD0980AD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B872A-EC9C-46E4-B2DD-D7919F9E3815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0306130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7484" y="1600201"/>
            <a:ext cx="538268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367" y="1600201"/>
            <a:ext cx="538268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DE1E1B-2A63-4ED8-A21E-F6263DC23F5A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C3C09-4ADB-4238-B1A3-43973B4CB4A2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1990323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67171-FB45-4923-B979-59CF9497177B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99601995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BC0EC2-4E96-4A49-8AD2-7EE6520F7FAF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1B7E0-D3D2-4510-918A-CDDD84D97EF9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91402801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70AE5B-0349-4769-90D1-F2C3AD588979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FF34C-D146-4194-9EC2-3A1937663284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42239939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5248F2-C0B5-457E-996A-9A542A604955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BA42A5-CE7A-45B5-A8D4-8EF8E2B62776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53656395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BD836F-C847-4822-BCD3-3A3F1497337A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A142C-D472-4A72-B8CC-285913B21F8F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01306960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F9C66D-C183-4637-A61A-6EDA2BAE740C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843363-BBC4-4E3D-A167-7CDD9FE05FBF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69585349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AA0909-4CFD-4B4D-9231-46609D4881D2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507BB-189B-49FC-8987-8845353E683F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10101021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7" y="274639"/>
            <a:ext cx="274108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7484" y="274639"/>
            <a:ext cx="802428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4C3CE0-535A-4EE0-BC33-0538E8F435B6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637BA4-382A-412E-ADA0-906B23925D41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47769083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sr-Latn-RS" noProof="0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sr-Latn-RS" noProof="0" smtClean="0"/>
              <a:t>Click to edit Master subtitle style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F863F-49B1-4053-82E8-B1900797F249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60887892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DFD50-F598-4C0B-9C73-457F4C194E0D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426071411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33017-59DA-4674-B756-181E0C21D9F3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608237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C7AE4-FC29-4985-AE03-D53D181580E7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84411910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D4EFA-1BC7-42D1-BCA8-8270C8D0467E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75489750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4522C-AB70-481E-94B8-687A769DE45E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80456532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FC551-B16B-408D-96FA-DBA08974B816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47938602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C902F-73C5-4EC5-8888-3FBDBDC768FA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0087016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5350C-1E43-419E-AFA9-42F5320A71D8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22171209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141BA-144D-4DAB-AF60-B8F0D01A0EFB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89535776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29D87-1892-48A8-BBAF-94FCA6A11E2A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54725106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27411-47D8-48A1-AF73-D8B8A6F33992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88292414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sz="180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607484" y="2130426"/>
            <a:ext cx="9751483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sr-Latn-RS" noProof="0" smtClean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607484" y="3886200"/>
            <a:ext cx="9751483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sr-Latn-RS" noProof="0" smtClean="0"/>
              <a:t>Click to edit Master subtitle style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B01025AB-F7FD-4047-9441-9581896A2B76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50A0BE8-B843-4522-B3C3-F0B414EA5472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382949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0C9995-4693-457A-BFBD-DF67446F6D0F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B8CFEC-E46C-4A67-A6D1-2210D6BDB852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4016197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1D5E5-C358-4E12-9FD0-41430E7A61D6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60998303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16CDCF-78DC-4DA0-88F2-60C478F6F85D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C20ED5-5227-41D2-8050-A7CB55BE3AFF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27311528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7484" y="1600201"/>
            <a:ext cx="538268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367" y="1600201"/>
            <a:ext cx="538268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05267E-FB16-40E4-9033-5B6DB58A52CF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AABC73-1C7B-4AAB-8699-9DB4F30EB96C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34475080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D25A6D-11A0-4AAA-83A7-813FCCDF7624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816573-DC61-4381-BD7B-3764DD77B701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173557699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BB5C2A-8007-4DAD-9B18-BA69D5DA906B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84A95-566D-470D-B6A7-72019AAE54B2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122465860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92A9BA-0EA1-4A74-A77D-5052BF146968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259D8A-D923-4F25-AE9E-3E4DFF6923A4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109795978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599783-8B87-4813-A205-A5E900115336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E5715F-B111-444B-9C9F-3F0F737DC8ED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62169172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C3A739-CE04-4FB3-BAE2-496E5D905EAF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62CCD1-0F35-4EBB-AE42-5F7DCFB64B27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73247051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B17694-96FE-4847-A3F2-6FFF01B33C98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A06EC-1968-465A-8EFC-BC2AE789FDE0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137816432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7" y="274639"/>
            <a:ext cx="274108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7484" y="274639"/>
            <a:ext cx="802428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170570-0D9A-4901-AA32-34BC85C1F7BB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2339CA-CBCB-4C8C-A571-6D03B61FEB89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422200597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sr-Latn-RS" noProof="0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sr-Latn-RS" noProof="0" smtClean="0"/>
              <a:t>Click to edit Master subtitle style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7394D-6E62-4636-885A-00821E4AB02F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527668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224C3-7DA0-47A0-ABDA-EA2325111E58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51786272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D3044-ADAD-4F69-A33B-8C7DD17D88E9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99728174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818B9-01EB-4E66-AA7B-047187790DDF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19022113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77C4F-98DB-47E6-999A-491D44FBDD87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83363447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582D5-94E4-4264-AF3E-399C29E4278F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39304376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2E494-B974-4738-B80E-8FF8186E0799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95959844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3F72F-439A-43E3-96AB-331CF6EDE21B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5100165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630EB-0B21-43CE-844A-D3DE2625B94B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13449762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C119A-6E7F-464C-A972-9B85A6E4BF48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50775500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37676-33F0-4C8C-ACDA-A7BC91A0B039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86268844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FF82A-DB5E-4EF1-9E51-DF8DF8E28A24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635402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2553B-0E65-46A8-9619-01DEE06E1DA2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405420881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sz="180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607484" y="2130426"/>
            <a:ext cx="9751483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sr-Latn-RS" noProof="0" smtClean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607484" y="3886200"/>
            <a:ext cx="9751483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sr-Latn-RS" noProof="0" smtClean="0"/>
              <a:t>Click to edit Master subtitle style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C7AA64A4-7870-49B0-8DAA-C239FDB81D7B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66FB756-3F6C-4FDB-88B4-C6B4D8ECA61C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21712950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815EC1-7C16-4871-BC1F-93FEAD6600C8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C9C8D2-2F0D-4850-855D-8275D5ACB34E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135588925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4E10CF-32C1-4BF8-9A5C-52969EA455F2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4C089B-E839-4404-8F84-68AE3FC33BB0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19487747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7484" y="1600201"/>
            <a:ext cx="538268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367" y="1600201"/>
            <a:ext cx="538268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1EE624-8416-4CD2-B91B-E6CA55501201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FE524-A07E-4946-BD27-29A04C5E92F0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01304424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1FD5C7-7B1B-491D-A0EF-4621D6973F12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6466E-10B2-4F46-9A81-CF488C753EAA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6224668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AA9F87-FF0C-4C90-839D-5E58374431F8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B3A92C-2654-47EA-80E3-989C5A577688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409013765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B1491B-B51E-44C0-BA71-207B8F61219D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1B323-5108-4912-901E-2E0CD5BB19EF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92094943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09A641-341C-47CD-9717-B0F886A3E6A9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ECBD6-C5B4-4D97-8585-E565859A53A1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68667699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23BD8F-566C-4229-8776-9F2758B1D966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65798C-49F8-4135-8E1B-9A4C442D2552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417484987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543161-13CD-406E-AA73-69B033860F03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DD79E5-F473-4A5D-A796-DEF6A3FF29EF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4199362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C8593D-7C47-471E-A8DF-97AC4FFD13F5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37" descr="original_4_b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55200" y="5410200"/>
            <a:ext cx="1930400" cy="1314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82420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ABF47-ADDD-42BF-B4A0-F08FB56E5325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75706719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7" y="274639"/>
            <a:ext cx="274108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7484" y="274639"/>
            <a:ext cx="802428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F572C1-394C-4A0D-B404-06AF24BC5463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8D1E69-B46C-44B2-B9DC-3936C7521B4F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76533178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104879-7282-4296-980D-6F7AEBB5D5F3}" type="datetime1">
              <a:rPr lang="sr-Cyrl-RS" smtClean="0"/>
              <a:pPr/>
              <a:t>20.5.2020</a:t>
            </a:fld>
            <a:endParaRPr lang="sr-Latn-R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r-Cyrl-BA" smtClean="0"/>
              <a:t>Мр Сања Ђурић, проф.</a:t>
            </a:r>
            <a:endParaRPr lang="sr-Latn-R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946A26-D790-4233-8684-7A9EEB716A0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655116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19566-F7B5-41BB-9E46-72EB448CE681}" type="datetime1">
              <a:rPr lang="sr-Cyrl-RS" smtClean="0"/>
              <a:pPr/>
              <a:t>20.5.2020</a:t>
            </a:fld>
            <a:endParaRPr lang="sr-Latn-R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r-Cyrl-BA" smtClean="0"/>
              <a:t>Мр Сања Ђурић, проф.</a:t>
            </a:r>
            <a:endParaRPr lang="sr-Latn-R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946A26-D790-4233-8684-7A9EEB716A0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60807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6717F-7535-43FB-8D7B-6FB3E3A2EF26}" type="datetime1">
              <a:rPr lang="sr-Cyrl-RS" smtClean="0"/>
              <a:pPr/>
              <a:t>20.5.2020</a:t>
            </a:fld>
            <a:endParaRPr lang="sr-Latn-R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r-Cyrl-BA" smtClean="0"/>
              <a:t>Мр Сања Ђурић, проф.</a:t>
            </a:r>
            <a:endParaRPr lang="sr-Latn-R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946A26-D790-4233-8684-7A9EEB716A0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2568669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C431D1-736E-48D1-A028-D088F6C00E77}" type="datetime1">
              <a:rPr lang="sr-Cyrl-RS" smtClean="0"/>
              <a:pPr/>
              <a:t>20.5.2020</a:t>
            </a:fld>
            <a:endParaRPr lang="sr-Latn-R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r-Cyrl-BA" smtClean="0"/>
              <a:t>Мр Сања Ђурић, проф.</a:t>
            </a:r>
            <a:endParaRPr lang="sr-Latn-R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946A26-D790-4233-8684-7A9EEB716A0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4155888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EBDCD7-2C87-4F2F-B80B-D7963ECDC17F}" type="datetime1">
              <a:rPr lang="sr-Cyrl-RS" smtClean="0"/>
              <a:pPr/>
              <a:t>20.5.2020</a:t>
            </a:fld>
            <a:endParaRPr lang="sr-Latn-R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r-Cyrl-BA" smtClean="0"/>
              <a:t>Мр Сања Ђурић, проф.</a:t>
            </a:r>
            <a:endParaRPr lang="sr-Latn-R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946A26-D790-4233-8684-7A9EEB716A0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380390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D34C33-8B8F-4C27-B859-430AF64B9B96}" type="datetime1">
              <a:rPr lang="sr-Cyrl-RS" smtClean="0"/>
              <a:pPr/>
              <a:t>20.5.2020</a:t>
            </a:fld>
            <a:endParaRPr lang="sr-Latn-R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r-Cyrl-BA" smtClean="0"/>
              <a:t>Мр Сања Ђурић, проф.</a:t>
            </a:r>
            <a:endParaRPr lang="sr-Latn-R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946A26-D790-4233-8684-7A9EEB716A0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3031628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6D61F9-4578-41BD-A362-E5D274FA0B50}" type="datetime1">
              <a:rPr lang="sr-Cyrl-RS" smtClean="0"/>
              <a:pPr/>
              <a:t>20.5.2020</a:t>
            </a:fld>
            <a:endParaRPr lang="sr-Latn-R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r-Cyrl-BA" smtClean="0"/>
              <a:t>Мр Сања Ђурић, проф.</a:t>
            </a:r>
            <a:endParaRPr lang="sr-Latn-R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946A26-D790-4233-8684-7A9EEB716A0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627959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F4A07E-5DF9-4A3E-BBEB-A513A847521F}" type="datetime1">
              <a:rPr lang="sr-Cyrl-RS" smtClean="0"/>
              <a:pPr/>
              <a:t>20.5.2020</a:t>
            </a:fld>
            <a:endParaRPr lang="sr-Latn-R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r-Cyrl-BA" smtClean="0"/>
              <a:t>Мр Сања Ђурић, проф.</a:t>
            </a:r>
            <a:endParaRPr lang="sr-Latn-R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946A26-D790-4233-8684-7A9EEB716A0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692869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CN" noProof="0" smtClean="0"/>
              <a:t>Click icon to add picture</a:t>
            </a:r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4B0A8C-D34F-4BB3-A2DC-F90F9E469213}" type="datetime1">
              <a:rPr lang="sr-Cyrl-RS" smtClean="0"/>
              <a:pPr/>
              <a:t>20.5.2020</a:t>
            </a:fld>
            <a:endParaRPr lang="sr-Latn-R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r-Cyrl-BA" smtClean="0"/>
              <a:t>Мр Сања Ђурић, проф.</a:t>
            </a:r>
            <a:endParaRPr lang="sr-Latn-R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946A26-D790-4233-8684-7A9EEB716A0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3600928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BD561-93D2-432B-BDBF-3A3364BADC3A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73982011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C4CCC7-A9A9-4861-AC6B-23CA89D22E95}" type="datetime1">
              <a:rPr lang="sr-Cyrl-RS" smtClean="0"/>
              <a:pPr/>
              <a:t>20.5.2020</a:t>
            </a:fld>
            <a:endParaRPr lang="sr-Latn-R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r-Cyrl-BA" smtClean="0"/>
              <a:t>Мр Сања Ђурић, проф.</a:t>
            </a:r>
            <a:endParaRPr lang="sr-Latn-R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946A26-D790-4233-8684-7A9EEB716A0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2734070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94B0DA-E47B-4CEA-83AB-9574BC4F1594}" type="datetime1">
              <a:rPr lang="sr-Cyrl-RS" smtClean="0"/>
              <a:pPr/>
              <a:t>20.5.2020</a:t>
            </a:fld>
            <a:endParaRPr lang="sr-Latn-R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r-Cyrl-BA" smtClean="0"/>
              <a:t>Мр Сања Ђурић, проф.</a:t>
            </a:r>
            <a:endParaRPr lang="sr-Latn-R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946A26-D790-4233-8684-7A9EEB716A0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3529837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730358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375F6-9138-42F9-B7D2-8587B4A32AC9}" type="datetime1">
              <a:rPr lang="sr-Cyrl-RS" altLang="zh-CN" smtClean="0"/>
              <a:pPr>
                <a:defRPr/>
              </a:pPr>
              <a:t>20.5.2020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altLang="zh-CN" smtClean="0"/>
              <a:t>Мр Сања Ђурић, проф.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668B51-BC39-488B-8C9D-E683CE00545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68827518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FED61-3FF5-4F65-AF1F-555C15679137}" type="datetime1">
              <a:rPr lang="sr-Cyrl-RS" altLang="zh-CN" smtClean="0"/>
              <a:pPr>
                <a:defRPr/>
              </a:pPr>
              <a:t>20.5.2020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altLang="zh-CN" smtClean="0"/>
              <a:t>Мр Сања Ђурић, проф.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9ED12-D864-463A-9D1D-B6B13151299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83170304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057AB-5254-4DC2-A9DA-E7C14B6938F6}" type="datetime1">
              <a:rPr lang="sr-Cyrl-RS" altLang="zh-CN" smtClean="0"/>
              <a:pPr>
                <a:defRPr/>
              </a:pPr>
              <a:t>20.5.2020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altLang="zh-CN" smtClean="0"/>
              <a:t>Мр Сања Ђурић, проф.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E03182-D11C-4CC7-8F7A-5F574A1584B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403735598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C7883-6AB0-4F48-AAEE-983E4DA827E9}" type="datetime1">
              <a:rPr lang="sr-Cyrl-RS" altLang="zh-CN" smtClean="0"/>
              <a:pPr>
                <a:defRPr/>
              </a:pPr>
              <a:t>20.5.2020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altLang="zh-CN" smtClean="0"/>
              <a:t>Мр Сања Ђурић, проф.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433980-4223-49B5-AA27-F30EF548048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05250796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F1D6E-FE5E-43A9-B268-45C17DF2C666}" type="datetime1">
              <a:rPr lang="sr-Cyrl-RS" altLang="zh-CN" smtClean="0"/>
              <a:pPr>
                <a:defRPr/>
              </a:pPr>
              <a:t>20.5.2020</a:t>
            </a:fld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altLang="zh-CN" smtClean="0"/>
              <a:t>Мр Сања Ђурић, проф.</a:t>
            </a: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D576BC-2B3B-4E33-9A93-11B9AC9EB76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87543540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21DC7-8BE2-4687-B7BA-CBF612ED1918}" type="datetime1">
              <a:rPr lang="sr-Cyrl-RS" altLang="zh-CN" smtClean="0"/>
              <a:pPr>
                <a:defRPr/>
              </a:pPr>
              <a:t>20.5.2020</a:t>
            </a:fld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altLang="zh-CN" smtClean="0"/>
              <a:t>Мр Сања Ђурић, проф.</a:t>
            </a: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2F71E-700D-4632-A9C1-DA7EA93288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82386837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CAEC3-CB5D-4D2A-B8AB-E0FB6618E270}" type="datetime1">
              <a:rPr lang="sr-Cyrl-RS" altLang="zh-CN" smtClean="0"/>
              <a:pPr>
                <a:defRPr/>
              </a:pPr>
              <a:t>20.5.2020</a:t>
            </a:fld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altLang="zh-CN" smtClean="0"/>
              <a:t>Мр Сања Ђурић, проф.</a:t>
            </a: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207094-E5C9-4F86-96FF-68EF61701B0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743334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281C5-35F4-4B59-930C-DF32DC4053F4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408058251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3048B-27AE-40BC-8F7A-427C946E59BF}" type="datetime1">
              <a:rPr lang="sr-Cyrl-RS" altLang="zh-CN" smtClean="0"/>
              <a:pPr>
                <a:defRPr/>
              </a:pPr>
              <a:t>20.5.2020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altLang="zh-CN" smtClean="0"/>
              <a:t>Мр Сања Ђурић, проф.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331D09-9369-4193-AEB4-40B6E34D03E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53778634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CN" noProof="0" smtClean="0"/>
              <a:t>Click icon to add picture</a:t>
            </a:r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C4975-3FDF-4106-900F-7D8C93410BF8}" type="datetime1">
              <a:rPr lang="sr-Cyrl-RS" altLang="zh-CN" smtClean="0"/>
              <a:pPr>
                <a:defRPr/>
              </a:pPr>
              <a:t>20.5.2020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altLang="zh-CN" smtClean="0"/>
              <a:t>Мр Сања Ђурић, проф.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84CA22-000F-47CA-AB9D-CAEBDC8D872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73837299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6721C-D477-4488-B9DA-AF233C8BF636}" type="datetime1">
              <a:rPr lang="sr-Cyrl-RS" altLang="zh-CN" smtClean="0"/>
              <a:pPr>
                <a:defRPr/>
              </a:pPr>
              <a:t>20.5.2020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altLang="zh-CN" smtClean="0"/>
              <a:t>Мр Сања Ђурић, проф.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45FA2D-74F1-498E-A2C2-F0EEC5D5A4E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88512340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3711D-50F5-4D11-A507-6FEEEA2389D0}" type="datetime1">
              <a:rPr lang="sr-Cyrl-RS" altLang="zh-CN" smtClean="0"/>
              <a:pPr>
                <a:defRPr/>
              </a:pPr>
              <a:t>20.5.2020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altLang="zh-CN" smtClean="0"/>
              <a:t>Мр Сања Ђурић, проф.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4DAABB-E378-4B91-A98C-28AAD72661D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39694102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BDB03-52D8-4A21-B06C-E7EDEFA3DE15}" type="datetime1">
              <a:rPr lang="sr-Cyrl-RS" altLang="zh-CN" smtClean="0"/>
              <a:pPr>
                <a:defRPr/>
              </a:pPr>
              <a:t>20.5.2020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altLang="zh-CN" smtClean="0"/>
              <a:t>Мр Сања Ђурић, проф.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DC65A3-5A7A-40AE-95B0-E606ED9EA41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18803262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38794-DB99-481F-A0A6-963617C86C27}" type="datetime1">
              <a:rPr lang="sr-Cyrl-RS" altLang="zh-CN" smtClean="0"/>
              <a:pPr>
                <a:defRPr/>
              </a:pPr>
              <a:t>20.5.2020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altLang="zh-CN" smtClean="0"/>
              <a:t>Мр Сања Ђурић, проф.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AC3C18-9AFB-4F0E-B794-F610A2809F9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00441522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AF8D8-3340-44B1-93EE-F41CE6F5BCF3}" type="datetime1">
              <a:rPr lang="sr-Cyrl-RS" altLang="zh-CN" smtClean="0"/>
              <a:pPr>
                <a:defRPr/>
              </a:pPr>
              <a:t>20.5.2020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altLang="zh-CN" smtClean="0"/>
              <a:t>Мр Сања Ђурић, проф.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EE1FC1-3F20-4A82-8E58-D2541BF1929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10522480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9DAF4-870A-4C2A-A964-6BF7E80B6E2B}" type="datetime1">
              <a:rPr lang="sr-Cyrl-RS" altLang="zh-CN" smtClean="0"/>
              <a:pPr>
                <a:defRPr/>
              </a:pPr>
              <a:t>20.5.2020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altLang="zh-CN" smtClean="0"/>
              <a:t>Мр Сања Ђурић, проф.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B97420-F68D-497C-8D22-7331857273D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98869491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78D69-6696-4EF6-A991-27A1D46F5CAA}" type="datetime1">
              <a:rPr lang="sr-Cyrl-RS" altLang="zh-CN" smtClean="0"/>
              <a:pPr>
                <a:defRPr/>
              </a:pPr>
              <a:t>20.5.2020</a:t>
            </a:fld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altLang="zh-CN" smtClean="0"/>
              <a:t>Мр Сања Ђурић, проф.</a:t>
            </a: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B9B9B3-9AB7-4398-9C98-8A6EFBEC58F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406881461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2925E-B9D0-4AA0-815D-3CE3D149897C}" type="datetime1">
              <a:rPr lang="sr-Cyrl-RS" altLang="zh-CN" smtClean="0"/>
              <a:pPr>
                <a:defRPr/>
              </a:pPr>
              <a:t>20.5.2020</a:t>
            </a:fld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altLang="zh-CN" smtClean="0"/>
              <a:t>Мр Сања Ђурић, проф.</a:t>
            </a: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D39BEA-5A5E-410E-9798-DB8CD9BBFD6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803899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E6539-285C-4394-B22A-B677594B6739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410129546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7CC16-28A7-47CE-A6BA-FB3CCB1D0A1B}" type="datetime1">
              <a:rPr lang="sr-Cyrl-RS" altLang="zh-CN" smtClean="0"/>
              <a:pPr>
                <a:defRPr/>
              </a:pPr>
              <a:t>20.5.2020</a:t>
            </a:fld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altLang="zh-CN" smtClean="0"/>
              <a:t>Мр Сања Ђурић, проф.</a:t>
            </a: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E7A4D8-7260-4380-BCA4-0453071FAFB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36222840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0AAB3-ABC1-47AC-9492-3E661615AC45}" type="datetime1">
              <a:rPr lang="sr-Cyrl-RS" altLang="zh-CN" smtClean="0"/>
              <a:pPr>
                <a:defRPr/>
              </a:pPr>
              <a:t>20.5.2020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altLang="zh-CN" smtClean="0"/>
              <a:t>Мр Сања Ђурић, проф.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C719D4-4B16-4AF9-A0E5-B8666608806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72196118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CN" noProof="0" smtClean="0"/>
              <a:t>Click icon to add picture</a:t>
            </a:r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1140C-9F00-4176-B6CF-E8430B1A4C16}" type="datetime1">
              <a:rPr lang="sr-Cyrl-RS" altLang="zh-CN" smtClean="0"/>
              <a:pPr>
                <a:defRPr/>
              </a:pPr>
              <a:t>20.5.2020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altLang="zh-CN" smtClean="0"/>
              <a:t>Мр Сања Ђурић, проф.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9FE9BB-D804-4EC8-BF23-819BCD193A4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37876727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63038-95EC-444C-8C17-FC86BA596459}" type="datetime1">
              <a:rPr lang="sr-Cyrl-RS" altLang="zh-CN" smtClean="0"/>
              <a:pPr>
                <a:defRPr/>
              </a:pPr>
              <a:t>20.5.2020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altLang="zh-CN" smtClean="0"/>
              <a:t>Мр Сања Ђурић, проф.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CFDC5-C4CE-4FEB-A3F5-A94B3889B2D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20825617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24610-7847-49C8-A269-34FD81C0E7FA}" type="datetime1">
              <a:rPr lang="sr-Cyrl-RS" altLang="zh-CN" smtClean="0"/>
              <a:pPr>
                <a:defRPr/>
              </a:pPr>
              <a:t>20.5.2020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altLang="zh-CN" smtClean="0"/>
              <a:t>Мр Сања Ђурић, проф.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DC4EF4-003F-4466-AE89-0B3B1F78E6B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29570858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232698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4A68-4550-4389-8B03-C284BCA7485A}" type="datetimeFigureOut">
              <a:rPr lang="sr-Latn-RS" smtClean="0">
                <a:solidFill>
                  <a:prstClr val="black">
                    <a:tint val="75000"/>
                  </a:prstClr>
                </a:solidFill>
              </a:rPr>
              <a:pPr/>
              <a:t>20.5.2020</a:t>
            </a:fld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C26B2-1B32-4A25-BF19-4B31A8BA528B}" type="slidenum">
              <a:rPr lang="sr-Latn-R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744894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4A68-4550-4389-8B03-C284BCA7485A}" type="datetimeFigureOut">
              <a:rPr lang="sr-Latn-RS" smtClean="0">
                <a:solidFill>
                  <a:prstClr val="black">
                    <a:tint val="75000"/>
                  </a:prstClr>
                </a:solidFill>
              </a:rPr>
              <a:pPr/>
              <a:t>20.5.2020</a:t>
            </a:fld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C26B2-1B32-4A25-BF19-4B31A8BA528B}" type="slidenum">
              <a:rPr lang="sr-Latn-R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612215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4A68-4550-4389-8B03-C284BCA7485A}" type="datetimeFigureOut">
              <a:rPr lang="sr-Latn-RS" smtClean="0">
                <a:solidFill>
                  <a:prstClr val="black">
                    <a:tint val="75000"/>
                  </a:prstClr>
                </a:solidFill>
              </a:rPr>
              <a:pPr/>
              <a:t>20.5.2020</a:t>
            </a:fld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C26B2-1B32-4A25-BF19-4B31A8BA528B}" type="slidenum">
              <a:rPr lang="sr-Latn-R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7665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4A68-4550-4389-8B03-C284BCA7485A}" type="datetimeFigureOut">
              <a:rPr lang="sr-Latn-RS" smtClean="0">
                <a:solidFill>
                  <a:prstClr val="black">
                    <a:tint val="75000"/>
                  </a:prstClr>
                </a:solidFill>
              </a:rPr>
              <a:pPr/>
              <a:t>20.5.2020</a:t>
            </a:fld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C26B2-1B32-4A25-BF19-4B31A8BA528B}" type="slidenum">
              <a:rPr lang="sr-Latn-R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05955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22EE1-314D-4F92-9F74-BEE7B4FF230A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96693342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4A68-4550-4389-8B03-C284BCA7485A}" type="datetimeFigureOut">
              <a:rPr lang="sr-Latn-RS" smtClean="0">
                <a:solidFill>
                  <a:prstClr val="black">
                    <a:tint val="75000"/>
                  </a:prstClr>
                </a:solidFill>
              </a:rPr>
              <a:pPr/>
              <a:t>20.5.2020</a:t>
            </a:fld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C26B2-1B32-4A25-BF19-4B31A8BA528B}" type="slidenum">
              <a:rPr lang="sr-Latn-R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718878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4A68-4550-4389-8B03-C284BCA7485A}" type="datetimeFigureOut">
              <a:rPr lang="sr-Latn-RS" smtClean="0">
                <a:solidFill>
                  <a:prstClr val="black">
                    <a:tint val="75000"/>
                  </a:prstClr>
                </a:solidFill>
              </a:rPr>
              <a:pPr/>
              <a:t>20.5.2020</a:t>
            </a:fld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C26B2-1B32-4A25-BF19-4B31A8BA528B}" type="slidenum">
              <a:rPr lang="sr-Latn-R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754816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4A68-4550-4389-8B03-C284BCA7485A}" type="datetimeFigureOut">
              <a:rPr lang="sr-Latn-RS" smtClean="0">
                <a:solidFill>
                  <a:prstClr val="black">
                    <a:tint val="75000"/>
                  </a:prstClr>
                </a:solidFill>
              </a:rPr>
              <a:pPr/>
              <a:t>20.5.2020</a:t>
            </a:fld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C26B2-1B32-4A25-BF19-4B31A8BA528B}" type="slidenum">
              <a:rPr lang="sr-Latn-R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879666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4A68-4550-4389-8B03-C284BCA7485A}" type="datetimeFigureOut">
              <a:rPr lang="sr-Latn-RS" smtClean="0">
                <a:solidFill>
                  <a:prstClr val="black">
                    <a:tint val="75000"/>
                  </a:prstClr>
                </a:solidFill>
              </a:rPr>
              <a:pPr/>
              <a:t>20.5.2020</a:t>
            </a:fld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C26B2-1B32-4A25-BF19-4B31A8BA528B}" type="slidenum">
              <a:rPr lang="sr-Latn-R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67658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4A68-4550-4389-8B03-C284BCA7485A}" type="datetimeFigureOut">
              <a:rPr lang="sr-Latn-RS" smtClean="0">
                <a:solidFill>
                  <a:prstClr val="black">
                    <a:tint val="75000"/>
                  </a:prstClr>
                </a:solidFill>
              </a:rPr>
              <a:pPr/>
              <a:t>20.5.2020</a:t>
            </a:fld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C26B2-1B32-4A25-BF19-4B31A8BA528B}" type="slidenum">
              <a:rPr lang="sr-Latn-R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747704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4A68-4550-4389-8B03-C284BCA7485A}" type="datetimeFigureOut">
              <a:rPr lang="sr-Latn-RS" smtClean="0">
                <a:solidFill>
                  <a:prstClr val="black">
                    <a:tint val="75000"/>
                  </a:prstClr>
                </a:solidFill>
              </a:rPr>
              <a:pPr/>
              <a:t>20.5.2020</a:t>
            </a:fld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C26B2-1B32-4A25-BF19-4B31A8BA528B}" type="slidenum">
              <a:rPr lang="sr-Latn-R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666009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4A68-4550-4389-8B03-C284BCA7485A}" type="datetimeFigureOut">
              <a:rPr lang="sr-Latn-RS" smtClean="0">
                <a:solidFill>
                  <a:prstClr val="black">
                    <a:tint val="75000"/>
                  </a:prstClr>
                </a:solidFill>
              </a:rPr>
              <a:pPr/>
              <a:t>20.5.2020</a:t>
            </a:fld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C26B2-1B32-4A25-BF19-4B31A8BA528B}" type="slidenum">
              <a:rPr lang="sr-Latn-R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74946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17E144-397F-4854-AE58-B72348E21ECF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FEF399-9B4C-4D9C-B6AF-9D2D40BAD920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2342892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4DCE13-573B-4652-A159-821BBDFF63EC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6EE5BB-2853-4334-B778-E8CBB0C728F7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835313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EB3C47-1594-4178-B055-696B2FA00701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9BC1B-A104-434D-B82E-9032D6BB8370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826423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7FDDD7-7E4E-4272-9A32-7FA419025BD2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9E4CA-540D-41DD-9856-8481B9859BDC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5952204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04DF3F-BFE7-40E1-88C2-62DD837B5568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A837AC-1400-43DA-A0CC-7D6CA48D3BC9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1716027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C8593D-7C47-471E-A8DF-97AC4FFD13F5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37" descr="original_4_b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55200" y="5410200"/>
            <a:ext cx="1930400" cy="1314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79250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68D374-6765-4D7B-B5FC-44BA7F46B327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F9373-8B66-4AF6-8A3C-AA17EFF5B6F2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4371391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FF313C-F50D-48DC-BE82-9E07851AC697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A6121-B927-4804-9BC1-95D45E7C6AEA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41171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B819DE-F96F-49B0-9EB1-39CA7C3E1288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F15C7B-A189-4E39-8257-A7D443CEE57D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678295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A7F3D7-068E-42CC-AFF0-39BA688C7F5E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5FE01-4710-4A98-957D-2A55CC41D0EB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4229170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1DD2B7-A6C6-4F53-8246-4A3886E80619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E1B7C8-267D-49E2-9AC1-D74099D34C9D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42366328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9500FF-FB29-45BB-9B30-21C767089711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A13157-40B7-4FFE-995A-9CBD23B1D4AE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133120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sr-Latn-RS" noProof="0" smtClean="0"/>
              <a:t>Click to edit Master title style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sr-Latn-RS" noProof="0" smtClean="0"/>
              <a:t>Click to edit Master subtitle style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BDB9B-BD48-42C1-A21A-479DAEBB2DD0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9314416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BAF8B-43EF-4AC1-9AF7-248133C0F862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813864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FF5F5-14A9-4770-9EC5-6DE9B8846A9A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41230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2ACF0-D1DD-4224-8312-290BACC69D42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158616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057401"/>
            <a:ext cx="5181600" cy="406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057401"/>
            <a:ext cx="5181600" cy="406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C8593D-7C47-471E-A8DF-97AC4FFD13F5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37" descr="original_4_b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55200" y="5410200"/>
            <a:ext cx="1930400" cy="1314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71149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D5705-9102-44B9-A07C-0C35C1236E33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8911418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E69B4-B7B1-467F-AFA4-9B85A126CB5D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9852012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56B24-7657-47AA-BDC8-FCAE5A414381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8985838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B995E-1826-49AA-9026-5E04EBC9E579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9240658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B2DCD-E814-4A17-9C1A-4B62A53A0591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0336703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FB3B3-6FA2-4B3E-B740-746BD530FDA7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519771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235F1-8DD0-4E37-A81E-50150D03EEBD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7873749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sz="180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607484" y="2130426"/>
            <a:ext cx="9751483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sr-Latn-RS" noProof="0" smtClean="0"/>
              <a:t>Click to edit Master title style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607484" y="3886200"/>
            <a:ext cx="9751483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sr-Latn-RS" noProof="0" smtClean="0"/>
              <a:t>Click to edit Master subtitle style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0F0ED167-1126-4F0C-B024-107CA091DFDB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64F368F-50A8-49AD-8A47-087D490FA3CE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694470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8BA12C-443B-4C9E-B8A3-AB44BE9D30CD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C3C14-4599-445E-9F9D-262BFD1C20AD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7861911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CBABDC-5038-45CE-B2F4-87ECD635CDA7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3DA1FB-4041-459B-98D3-8D12E34E7D0D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480502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C8593D-7C47-471E-A8DF-97AC4FFD13F5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37" descr="original_4_b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55200" y="5410200"/>
            <a:ext cx="1930400" cy="1314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7124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7484" y="1600201"/>
            <a:ext cx="538268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367" y="1600201"/>
            <a:ext cx="538268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6D8179-A097-4925-B5C9-D5D0759013D5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512EED-2282-41ED-9140-8ECAAD95CADC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7419183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DDD2A5-A10D-4C85-B434-7441657833A7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2413A-6E59-4322-A603-A1F3AE6FEE35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1203010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AC8DFA-4DC5-419C-BB16-85F7A40AD67F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25DA02-EE25-41B6-B662-43577532C3B2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6463356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03A0BC-B6D5-4981-9F55-4A2F8E2B9E18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AB6AA1-E67A-4F70-8716-9BD90E895B1F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9262649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DA9C21-A539-4D9B-8D23-ED2F1A5EE1AE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53513-EB7E-4B8D-9348-8817BA12C1A4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1408451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874866-81CF-41A7-8201-AEA4B3F2EB12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F8C0F-394D-496D-A0B2-B69726883EF3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9604408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D250C3-F082-4E1C-B874-AFF80F800DE6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E0EDE-9CE8-451B-B7A7-B6E645DFC607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9404998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7" y="274639"/>
            <a:ext cx="274108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7484" y="274639"/>
            <a:ext cx="802428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232713-19E2-46B3-BA1B-AD0084E26F1F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5064AE-D59B-413A-AF5F-E3A4FA5F0264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5300375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sr-Latn-RS" noProof="0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sr-Latn-RS" noProof="0" smtClean="0"/>
              <a:t>Click to edit Master subtitle style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5DFC5-BD10-4E39-84B0-4B4D2E8D6263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183298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CAE4F-55C9-45AD-B315-7BDADA629623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113563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C8593D-7C47-471E-A8DF-97AC4FFD13F5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37" descr="original_4_b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55200" y="5410200"/>
            <a:ext cx="1930400" cy="1314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21192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7E989-3BD6-4B67-9A51-F68B81A970DB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9612474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F440D-F04B-4269-9B7D-EF3FF08DB16A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0149937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16C0A-80E6-4967-9BF1-C098E8BBE9B3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904459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D9FCD-62A4-4E39-971D-85F65E6DCE15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6083092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F4DCB-2626-4F53-ABE3-B37BCCBE103C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8476078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A62CE-57F0-451A-AB22-3059D6E1CBA7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8148126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27ECB-4824-4D1B-B8FA-BE7E4E07343A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41110246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0FBB8-5327-42AC-8198-65E802CF0C13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9517994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CAD9E-4E42-42DA-8B1A-D7AA7CDDA189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41779490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sz="180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607484" y="2130426"/>
            <a:ext cx="9751483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sr-Latn-RS" noProof="0" smtClean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607484" y="3886200"/>
            <a:ext cx="9751483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sr-Latn-RS" noProof="0" smtClean="0"/>
              <a:t>Click to edit Master subtitle style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CFB6B45A-68E6-4026-915A-DB3430C885AD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F661E39-66E7-4E2F-9C87-850EE9CB2254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272898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C8593D-7C47-471E-A8DF-97AC4FFD13F5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37" descr="original_4_b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55200" y="5410200"/>
            <a:ext cx="1930400" cy="1314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064107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B6051D-7FF4-4BD5-BF49-BF5B9FD74570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CCB599-6DCC-440F-ADFD-19200396FC07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1619684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4D1C63-FA76-44DC-96FA-C90CB52C5556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C858C-C293-4BA9-A480-9E1FED4F8B95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6483221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7484" y="1600201"/>
            <a:ext cx="538268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367" y="1600201"/>
            <a:ext cx="538268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2284F2-F1ED-44D8-B4CE-6DC0F47B40A7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A0D56-DE56-40FA-A372-F3559C1D1165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3509715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65C004-0078-4A15-83BD-7A1C840FF7F1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C58C38-3E75-4517-B247-0CE52D46B5B9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9154501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01EC6A-8099-4CC2-BC6A-56CD8E30C15F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85D0C6-BEB3-4A2D-BF28-0C217EDBAC6B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8539656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300024-F922-4A19-882E-6B783595BB6C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EC82C1-DE74-477A-8369-55753D23347E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9946808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FE741B-BB85-4A23-A921-3F0067141046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181249-1010-4007-8532-AF96F7DBD8C4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575948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5350E4-ECC5-4538-9BB2-E6A38AE99707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9DC88-C952-43C6-93F6-FAA24D186619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6782004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BB82A2-26CB-4F54-BCE3-1F31FDC52C66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A14F4-503E-4E46-A22D-021422A85643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19046669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7" y="274639"/>
            <a:ext cx="274108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7484" y="274639"/>
            <a:ext cx="802428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4EF3C7-EB8B-498A-957E-9E8E67CEE0C4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3BA24E-76B2-4CE0-B772-B2D5413FA9DF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1443906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C8593D-7C47-471E-A8DF-97AC4FFD13F5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73741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C9A8D-E21C-4464-8743-2AEC2F1AC15D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7423946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A91C1-38B4-4132-B82E-C7DA46AA93FB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1327767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2389F-B4B9-4D62-9D6D-818F94F51913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2829560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3D698-CC34-421B-AEBF-560533AEBE0C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7657401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89522-CE57-43F5-BFEA-9CEB33B32474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9307895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7E200-9027-44C4-ADF5-1EB709668473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3185243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13A0E-4022-45CD-9756-3A19102FAE2E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5387772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7D65F-21EC-40ED-9CE8-6A821634BE32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1076105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92D78-348B-443D-83F0-D18F3AE105E4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528102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4FE60-2C58-4C96-9437-7671F602F84B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518618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itmap_125.bmp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8170" t="22855" r="8170" b="19661"/>
          <a:stretch>
            <a:fillRect/>
          </a:stretch>
        </p:blipFill>
        <p:spPr>
          <a:xfrm>
            <a:off x="1422400" y="1399224"/>
            <a:ext cx="9326880" cy="39347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728662"/>
            <a:ext cx="9347200" cy="566738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4435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C8593D-7C47-471E-A8DF-97AC4FFD13F5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447800"/>
            <a:ext cx="9144000" cy="3810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9" name="Picture 37" descr="original_4_b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55200" y="5410200"/>
            <a:ext cx="1930400" cy="1314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43131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1B71B-4181-4224-B141-644A6ED9BC5B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4892572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9371E5-9D7A-4107-BA69-3030C4F48F2B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26A052-67B6-481A-9D6A-12106E379794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8502818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EDBF1F-4511-4306-871C-33B43B03A063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EB71BA-0432-46EA-A660-CC68201CEA9C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1601426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2EAAD8-39D2-48D2-B156-A95062BF81F2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2D6E4E-7B36-42A6-8145-0D21231F5396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15797303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A5EC9C-650F-4B57-B09D-D7E2C843CD16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A9E718-7305-433A-B67D-4E1C1F215694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17582337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AF2023-0221-459A-9A49-C64E0FD37542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6A9D64-E41D-4E2C-8BAE-91DDB73D9AFE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0685157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7A91FA-9390-40B1-B723-C1C80D588277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5D2378-A6C1-4724-972C-CEAB95BE4FBC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4508450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FD0B4E-BB90-482C-9CDF-0CB8DBAB4994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C16FD-F7AF-4336-82A5-D96DE8AFA8D3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10693503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3E0C94-4470-41F8-A6EE-9FD48BEDC631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778654-5034-4697-A62E-0BA75658BE70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4958983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D7A584-9484-47B0-9A31-72F87AF625A5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9711A2-B0C3-49C1-8750-FAEFDCE9AF7E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43942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tags" Target="../tags/tag17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tags" Target="../tags/tag1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tags" Target="../tags/tag2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tags" Target="../tags/tag2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ags" Target="../tags/tag25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tags" Target="../tags/tag2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tags" Target="../tags/tag29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tags" Target="../tags/tag3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ags" Target="../tags/tag33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tags" Target="../tags/tag3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tags" Target="../tags/tag37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tags" Target="../tags/tag3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tags" Target="../tags/tag41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tags" Target="../tags/tag4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ags" Target="../tags/tag45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tags" Target="../tags/tag4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Relationship Id="rId14" Type="http://schemas.openxmlformats.org/officeDocument/2006/relationships/image" Target="../media/image1.jpe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ags" Target="../tags/tag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ags" Target="../tags/tag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ags" Target="../tags/tag9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ags" Target="../tags/tag1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ags" Target="../tags/tag13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ags" Target="../tags/tag1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ltGray">
          <a:xfrm>
            <a:off x="0" y="0"/>
            <a:ext cx="12194117" cy="6859588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83820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2057401"/>
            <a:ext cx="10566400" cy="406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7FC8593D-7C47-471E-A8DF-97AC4FFD13F5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525391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66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6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  <p:tmpl lvl="2">
            <p:tnLst>
              <p:par>
                <p:cTn presetID="56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  <p:tmpl lvl="3">
            <p:tnLst>
              <p:par>
                <p:cTn presetID="56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  <p:tmpl lvl="4">
            <p:tnLst>
              <p:par>
                <p:cTn presetID="56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  <p:tmpl lvl="5">
            <p:tnLst>
              <p:par>
                <p:cTn presetID="56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B8636A23-7AC3-40BF-8D54-F6BA5941FCE0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CC10E25-27AA-457E-B2D1-8CA8065DCF61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229531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EF725E3B-5AD1-47A8-BD65-8A38552DEFEE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4288609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sz="180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07485" y="274638"/>
            <a:ext cx="1096856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07485" y="1600201"/>
            <a:ext cx="109685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531498A-D91F-4383-A833-CAAD43B959BD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1174D5D-1F53-4BC6-88E5-67C62DB2217D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61266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AAA463C7-47D9-4351-ACA8-05BF597C7AE6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4398702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sz="180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07485" y="274638"/>
            <a:ext cx="1096856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07485" y="1600201"/>
            <a:ext cx="109685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4D70BB5C-4205-478B-A541-2D7BBF1AB495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1B9CD28-78F3-40BF-84E7-4D8146862596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7704871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1593E085-98BB-40BC-8D3C-7DCF80EE9568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2394715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sz="180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07485" y="274638"/>
            <a:ext cx="1096856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07485" y="1600201"/>
            <a:ext cx="109685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637B4C8F-DF18-4D99-AE4E-A534E90CCB79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5F16732-3154-40E1-8A26-681EA159E581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40122356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DDF2422C-9635-4B16-8241-EF4F7A54EEBA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74748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sz="180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07485" y="274638"/>
            <a:ext cx="1096856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07485" y="1600201"/>
            <a:ext cx="109685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7917F20B-11BE-4240-BCE0-0D252C391E5E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1E18B18-BC11-4060-AEEA-B66CB232A6BA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68977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E0B29966-0F18-4D20-A452-1629790391A1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529286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4007" r:id="rId12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Образец текста</a:t>
            </a:r>
          </a:p>
          <a:p>
            <a:pPr lvl="1"/>
            <a:r>
              <a:rPr lang="en-US" altLang="sr-Latn-RS" smtClean="0"/>
              <a:t>Второй уровень</a:t>
            </a:r>
          </a:p>
          <a:p>
            <a:pPr lvl="2"/>
            <a:r>
              <a:rPr lang="en-US" altLang="sr-Latn-RS" smtClean="0"/>
              <a:t>Третий уровень</a:t>
            </a:r>
          </a:p>
          <a:p>
            <a:pPr lvl="3"/>
            <a:r>
              <a:rPr lang="en-US" altLang="sr-Latn-RS" smtClean="0"/>
              <a:t>Четвертый уровень</a:t>
            </a:r>
          </a:p>
          <a:p>
            <a:pPr lvl="4"/>
            <a:r>
              <a:rPr lang="en-US" altLang="sr-Latn-RS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6B83FB0F-EFA0-4184-AD35-06510BBA300A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154330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8DACF60C-0287-45A8-AE65-A6A7E994864E}" type="datetime1">
              <a:rPr lang="sr-Cyrl-RS" altLang="zh-CN" smtClean="0"/>
              <a:pPr>
                <a:defRPr/>
              </a:pPr>
              <a:t>20.5.2020</a:t>
            </a:fld>
            <a:endParaRPr lang="en-US" altLang="zh-CN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r>
              <a:rPr lang="sr-Cyrl-BA" altLang="zh-CN" smtClean="0"/>
              <a:t>Мр Сања Ђурић, проф.</a:t>
            </a:r>
            <a:endParaRPr lang="en-US" altLang="zh-CN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宋体" panose="02010600030101010101" pitchFamily="2" charset="-122"/>
              </a:defRPr>
            </a:lvl1pPr>
          </a:lstStyle>
          <a:p>
            <a:fld id="{7232A820-5E05-4292-A2F8-FD03966C682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58712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4DA80C59-86D3-4B73-A0C2-F591A43533E4}" type="datetime1">
              <a:rPr lang="sr-Cyrl-RS" altLang="zh-CN" smtClean="0"/>
              <a:pPr>
                <a:defRPr/>
              </a:pPr>
              <a:t>20.5.2020</a:t>
            </a:fld>
            <a:endParaRPr lang="en-US" altLang="zh-CN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r>
              <a:rPr lang="sr-Cyrl-BA" altLang="zh-CN" smtClean="0"/>
              <a:t>Мр Сања Ђурић, проф.</a:t>
            </a:r>
            <a:endParaRPr lang="en-US" altLang="zh-CN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宋体" panose="02010600030101010101" pitchFamily="2" charset="-122"/>
              </a:defRPr>
            </a:lvl1pPr>
          </a:lstStyle>
          <a:p>
            <a:fld id="{2A2436B6-7685-4199-9D5C-FD36954DA1C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44808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4008" r:id="rId12"/>
  </p:sldLayoutIdLst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7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F4A68-4550-4389-8B03-C284BCA7485A}" type="datetimeFigureOut">
              <a:rPr lang="sr-Latn-RS" smtClean="0">
                <a:solidFill>
                  <a:prstClr val="black">
                    <a:tint val="75000"/>
                  </a:prstClr>
                </a:solidFill>
              </a:rPr>
              <a:pPr/>
              <a:t>20.5.2020</a:t>
            </a:fld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C26B2-1B32-4A25-BF19-4B31A8BA528B}" type="slidenum">
              <a:rPr lang="sr-Latn-R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R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78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F40C9823-4A70-4C8E-AFC4-DCC1DBAC94A4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2103403-ABF5-4D84-8C24-7AC2B44D1548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415573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8DB24E8A-77DE-4460-848E-EDC4F848A3E2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1443929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sz="1800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07485" y="274638"/>
            <a:ext cx="1096856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07485" y="1600201"/>
            <a:ext cx="109685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B325F284-7626-49C5-B741-97C781A0423A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A680769-9380-4F6D-A2AB-AC5AC222AEDF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135389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30E8AA06-6759-48CE-8E92-B89376777051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505241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r-Latn-RS" sz="180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07485" y="274638"/>
            <a:ext cx="1096856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07485" y="1600201"/>
            <a:ext cx="109685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4574F1D-7F8E-45DC-93D9-278491C5BC0A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5D133C4-A407-498D-B210-617B7D99F37F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350514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Образец заголовка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Образец текста</a:t>
            </a:r>
          </a:p>
          <a:p>
            <a:pPr lvl="1"/>
            <a:r>
              <a:rPr lang="en-US" altLang="sr-Latn-RS" smtClean="0"/>
              <a:t>Второй уровень</a:t>
            </a:r>
          </a:p>
          <a:p>
            <a:pPr lvl="2"/>
            <a:r>
              <a:rPr lang="en-US" altLang="sr-Latn-RS" smtClean="0"/>
              <a:t>Третий уровень</a:t>
            </a:r>
          </a:p>
          <a:p>
            <a:pPr lvl="3"/>
            <a:r>
              <a:rPr lang="en-US" altLang="sr-Latn-RS" smtClean="0"/>
              <a:t>Четвертый уровень</a:t>
            </a:r>
          </a:p>
          <a:p>
            <a:pPr lvl="4"/>
            <a:r>
              <a:rPr lang="en-US" altLang="sr-Latn-RS" smtClean="0"/>
              <a:t>Пятый уровень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EA275717-BA26-4391-AE41-246514E20FB5}" type="datetime1">
              <a:rPr lang="sr-Cyrl-RS" smtClean="0"/>
              <a:pPr>
                <a:defRPr/>
              </a:pPr>
              <a:t>20.5.2020</a:t>
            </a:fld>
            <a:endParaRPr lang="fr-CA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sr-Cyrl-BA" smtClean="0"/>
              <a:t>Мр Сања Ђурић, проф.</a:t>
            </a:r>
            <a:endParaRPr lang="fr-CA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174DFB7-C717-4080-BED0-E2764FB4CAE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826503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AA3DBE53-51C1-440D-8D62-2BD3AA330EEA}" type="datetime1">
              <a:rPr lang="sr-Cyrl-RS" altLang="sr-Latn-RS" smtClean="0"/>
              <a:pPr/>
              <a:t>20.5.2020</a:t>
            </a:fld>
            <a:endParaRPr lang="en-US" altLang="sr-Latn-R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sr-Cyrl-BA" altLang="sr-Latn-RS" smtClean="0"/>
              <a:t>Мр Сања Ђурић, проф.</a:t>
            </a:r>
            <a:endParaRPr lang="en-US" altLang="sr-Latn-R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9F3C06F-53DB-4B0E-9765-57132A449BC8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xmlns="" val="1669150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7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6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6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6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6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6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6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2748" y="2032529"/>
            <a:ext cx="3799036" cy="1470025"/>
          </a:xfrm>
        </p:spPr>
        <p:txBody>
          <a:bodyPr/>
          <a:lstStyle/>
          <a:p>
            <a:r>
              <a:rPr lang="sr-Cyrl-RS" b="1" dirty="0" smtClean="0">
                <a:solidFill>
                  <a:srgbClr val="FF0000"/>
                </a:solidFill>
              </a:rPr>
              <a:t>СПЦ ОД 1878. ДО 1945.ГОДИНЕ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63552" y="3573016"/>
            <a:ext cx="1682601" cy="643880"/>
          </a:xfrm>
        </p:spPr>
        <p:txBody>
          <a:bodyPr/>
          <a:lstStyle/>
          <a:p>
            <a:r>
              <a:rPr lang="sr-Cyrl-RS" b="1" dirty="0" smtClean="0">
                <a:solidFill>
                  <a:srgbClr val="FFFF00"/>
                </a:solidFill>
              </a:rPr>
              <a:t>6. разред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165304"/>
            <a:ext cx="3410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err="1"/>
              <a:t>в</a:t>
            </a:r>
            <a:r>
              <a:rPr lang="sr-Cyrl-RS" dirty="0" err="1" smtClean="0"/>
              <a:t>јероучитељ</a:t>
            </a:r>
            <a:r>
              <a:rPr lang="sr-Cyrl-RS" dirty="0" smtClean="0"/>
              <a:t> Драган Ђурић</a:t>
            </a:r>
            <a:endParaRPr lang="sr-Latn-RS" dirty="0" smtClean="0"/>
          </a:p>
          <a:p>
            <a:pPr algn="ctr"/>
            <a:r>
              <a:rPr lang="sr-Latn-RS" b="1" dirty="0" smtClean="0">
                <a:solidFill>
                  <a:srgbClr val="FF0000"/>
                </a:solidFill>
              </a:rPr>
              <a:t>www.vjeronauka.net</a:t>
            </a:r>
            <a:endParaRPr lang="sr-Latn-R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80470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F95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F95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99456" y="1077619"/>
            <a:ext cx="40324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BA" sz="2400" spc="50" dirty="0" smtClean="0">
                <a:ln w="0"/>
                <a:solidFill>
                  <a:srgbClr val="6666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 јесен и зиму 1915</a:t>
            </a:r>
            <a:r>
              <a:rPr lang="sr-Cyrl-BA" sz="2400" spc="50" dirty="0" smtClean="0">
                <a:ln w="0"/>
                <a:solidFill>
                  <a:srgbClr val="6666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 год</a:t>
            </a:r>
            <a:r>
              <a:rPr lang="sr-Cyrl-BA" sz="2400" spc="50" dirty="0" smtClean="0">
                <a:ln w="0"/>
                <a:solidFill>
                  <a:srgbClr val="6666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</a:p>
          <a:p>
            <a:pPr algn="ctr"/>
            <a:r>
              <a:rPr lang="sr-Cyrl-BA" sz="2400" spc="50" dirty="0">
                <a:ln w="0"/>
                <a:solidFill>
                  <a:srgbClr val="6666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</a:t>
            </a:r>
            <a:r>
              <a:rPr lang="sr-Cyrl-BA" sz="2400" spc="50" dirty="0" smtClean="0">
                <a:ln w="0"/>
                <a:solidFill>
                  <a:srgbClr val="6666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а српском војском која се повлачила, </a:t>
            </a:r>
            <a:r>
              <a:rPr lang="sr-Cyrl-BA" sz="2400" spc="50" dirty="0" err="1" smtClean="0">
                <a:ln w="0"/>
                <a:solidFill>
                  <a:srgbClr val="6666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пред</a:t>
            </a:r>
            <a:r>
              <a:rPr lang="sr-Cyrl-BA" sz="2400" spc="50" dirty="0" smtClean="0">
                <a:ln w="0"/>
                <a:solidFill>
                  <a:srgbClr val="6666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sr-Cyrl-BA" sz="2400" spc="50" dirty="0">
                <a:ln w="0"/>
                <a:solidFill>
                  <a:srgbClr val="6666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а</a:t>
            </a:r>
            <a:r>
              <a:rPr lang="sr-Cyrl-BA" sz="2400" spc="50" dirty="0" smtClean="0">
                <a:ln w="0"/>
                <a:solidFill>
                  <a:srgbClr val="6666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устријским јединицама</a:t>
            </a:r>
          </a:p>
          <a:p>
            <a:pPr algn="ctr"/>
            <a:r>
              <a:rPr lang="sr-Cyrl-BA" sz="2400" spc="50" dirty="0">
                <a:ln w="0"/>
                <a:solidFill>
                  <a:srgbClr val="6666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</a:t>
            </a:r>
            <a:r>
              <a:rPr lang="sr-Cyrl-BA" sz="2400" spc="50" dirty="0" smtClean="0">
                <a:ln w="0"/>
                <a:solidFill>
                  <a:srgbClr val="6666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правцу Албаније, повукао се и знатан број војних свештеника са митрополитом Димитријем Павловићем и епископом </a:t>
            </a:r>
            <a:r>
              <a:rPr lang="sr-Cyrl-BA" sz="2400" spc="50" dirty="0" err="1" smtClean="0">
                <a:ln w="0"/>
                <a:solidFill>
                  <a:srgbClr val="6666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велешко-дебарским</a:t>
            </a:r>
            <a:r>
              <a:rPr lang="sr-Cyrl-BA" sz="2400" spc="50" dirty="0" smtClean="0">
                <a:ln w="0"/>
                <a:solidFill>
                  <a:srgbClr val="6666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sr-Cyrl-BA" sz="2400" spc="50" dirty="0" err="1" smtClean="0">
                <a:ln w="0"/>
                <a:solidFill>
                  <a:srgbClr val="6666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Варнавом</a:t>
            </a:r>
            <a:r>
              <a:rPr lang="sr-Cyrl-BA" sz="2400" spc="50" dirty="0" smtClean="0">
                <a:ln w="0"/>
                <a:solidFill>
                  <a:srgbClr val="6666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Росићем на челу. Највећи број њих био је смјештен на Крфу.</a:t>
            </a:r>
            <a:endParaRPr lang="sr-Cyrl-BA" sz="2800" spc="50" dirty="0">
              <a:ln w="0"/>
              <a:solidFill>
                <a:srgbClr val="66666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120" y="807778"/>
            <a:ext cx="3240360" cy="41524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32104" y="5116357"/>
            <a:ext cx="4032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Српски патријарх Варнава Росић, </a:t>
            </a:r>
            <a:endParaRPr lang="sr-Latn-RS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који </a:t>
            </a:r>
            <a:r>
              <a:rPr lang="ru-RU" dirty="0">
                <a:solidFill>
                  <a:srgbClr val="FF0000"/>
                </a:solidFill>
              </a:rPr>
              <a:t>је раније, од 1913. до 1920. </a:t>
            </a:r>
            <a:endParaRPr lang="sr-Latn-RS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управљао д</a:t>
            </a:r>
            <a:r>
              <a:rPr lang="sr-Cyrl-RS" dirty="0" err="1" smtClean="0">
                <a:solidFill>
                  <a:srgbClr val="FF0000"/>
                </a:solidFill>
              </a:rPr>
              <a:t>иј</a:t>
            </a:r>
            <a:r>
              <a:rPr lang="ru-RU" dirty="0" smtClean="0">
                <a:solidFill>
                  <a:srgbClr val="FF0000"/>
                </a:solidFill>
              </a:rPr>
              <a:t>еловима </a:t>
            </a:r>
            <a:r>
              <a:rPr lang="ru-RU" dirty="0">
                <a:solidFill>
                  <a:srgbClr val="FF0000"/>
                </a:solidFill>
              </a:rPr>
              <a:t>Струмичке епархије под српском </a:t>
            </a:r>
            <a:r>
              <a:rPr lang="ru-RU" dirty="0" smtClean="0">
                <a:solidFill>
                  <a:srgbClr val="FF0000"/>
                </a:solidFill>
              </a:rPr>
              <a:t>влашћу.</a:t>
            </a:r>
            <a:endParaRPr lang="sr-Latn-R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3054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7448" y="856357"/>
            <a:ext cx="4105613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r-Cyrl-RS" sz="2800" cap="none" spc="0" dirty="0" smtClean="0">
                <a:ln/>
                <a:solidFill>
                  <a:schemeClr val="accent4"/>
                </a:solidFill>
                <a:effectLst/>
              </a:rPr>
              <a:t>Године 1918. </a:t>
            </a:r>
          </a:p>
          <a:p>
            <a:pPr algn="ctr"/>
            <a:r>
              <a:rPr lang="sr-Cyrl-RS" sz="2800" cap="none" spc="0" dirty="0" smtClean="0">
                <a:ln/>
                <a:solidFill>
                  <a:schemeClr val="accent4"/>
                </a:solidFill>
                <a:effectLst/>
              </a:rPr>
              <a:t>савезничке снаге: Француска, Русија, Велика Британија и Италија, заједно са Србима и Грцима извршили су велику офанзиву на Солунском фронту, што је довело до капитулације Бугарске и </a:t>
            </a:r>
            <a:r>
              <a:rPr lang="sr-Cyrl-RS" sz="2800" cap="none" spc="0" dirty="0" smtClean="0">
                <a:ln/>
                <a:solidFill>
                  <a:srgbClr val="FF0000"/>
                </a:solidFill>
                <a:effectLst/>
              </a:rPr>
              <a:t>ослобођења Србије</a:t>
            </a:r>
            <a:r>
              <a:rPr lang="sr-Cyrl-RS" sz="2800" cap="none" spc="0" dirty="0" smtClean="0">
                <a:ln/>
                <a:solidFill>
                  <a:schemeClr val="accent4"/>
                </a:solidFill>
                <a:effectLst/>
              </a:rPr>
              <a:t>.</a:t>
            </a:r>
            <a:endParaRPr lang="en-US" sz="2800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69856" y="980728"/>
            <a:ext cx="4105613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r-Cyrl-RS" sz="2400" cap="none" spc="0" dirty="0" smtClean="0">
                <a:ln/>
                <a:solidFill>
                  <a:schemeClr val="accent4"/>
                </a:solidFill>
                <a:effectLst/>
              </a:rPr>
              <a:t>Погинули савезнички војници сахрањени су, у склопу српског војничког гробља на </a:t>
            </a:r>
            <a:r>
              <a:rPr lang="sr-Cyrl-RS" sz="2400" cap="none" spc="0" dirty="0" err="1" smtClean="0">
                <a:ln/>
                <a:solidFill>
                  <a:schemeClr val="accent4"/>
                </a:solidFill>
                <a:effectLst/>
              </a:rPr>
              <a:t>Зејтинлику</a:t>
            </a:r>
            <a:r>
              <a:rPr lang="sr-Cyrl-RS" sz="2400" cap="none" spc="0" dirty="0" smtClean="0">
                <a:ln/>
                <a:solidFill>
                  <a:schemeClr val="accent4"/>
                </a:solidFill>
                <a:effectLst/>
              </a:rPr>
              <a:t>, у Солуну. На гробљу је сахрањено 20.882 војника, од чега је Срба 7.441.</a:t>
            </a:r>
            <a:endParaRPr lang="en-US" sz="2400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3676268"/>
            <a:ext cx="4615670" cy="270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7932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6721" y="753667"/>
            <a:ext cx="4105613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r-Cyrl-RS" sz="2800" dirty="0" smtClean="0">
                <a:ln/>
                <a:solidFill>
                  <a:srgbClr val="000000"/>
                </a:solidFill>
              </a:rPr>
              <a:t>Детаљном анализом, </a:t>
            </a:r>
          </a:p>
          <a:p>
            <a:pPr algn="ctr"/>
            <a:r>
              <a:rPr lang="sr-Cyrl-RS" sz="2800" dirty="0">
                <a:ln/>
                <a:solidFill>
                  <a:srgbClr val="000000"/>
                </a:solidFill>
              </a:rPr>
              <a:t>п</a:t>
            </a:r>
            <a:r>
              <a:rPr lang="sr-Cyrl-RS" sz="2800" dirty="0" smtClean="0">
                <a:ln/>
                <a:solidFill>
                  <a:srgbClr val="000000"/>
                </a:solidFill>
              </a:rPr>
              <a:t>ослије рата, утврђено је да је 48 % укупног свештенства и монаштва страдало у Великом рату, тачније 1680 свештеника и монаха.</a:t>
            </a:r>
            <a:endParaRPr lang="en-US" sz="2800" dirty="0">
              <a:ln/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495" y="4293097"/>
            <a:ext cx="3440067" cy="20451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61037" y="908720"/>
            <a:ext cx="4105613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r-Cyrl-RS" sz="2800" dirty="0" smtClean="0">
                <a:ln/>
                <a:solidFill>
                  <a:srgbClr val="000000"/>
                </a:solidFill>
              </a:rPr>
              <a:t>СПЦ је 1920. године</a:t>
            </a:r>
          </a:p>
          <a:p>
            <a:pPr algn="ctr"/>
            <a:r>
              <a:rPr lang="sr-Cyrl-RS" sz="2800" dirty="0">
                <a:ln/>
                <a:solidFill>
                  <a:srgbClr val="000000"/>
                </a:solidFill>
              </a:rPr>
              <a:t>п</a:t>
            </a:r>
            <a:r>
              <a:rPr lang="sr-Cyrl-RS" sz="2800" dirty="0" smtClean="0">
                <a:ln/>
                <a:solidFill>
                  <a:srgbClr val="000000"/>
                </a:solidFill>
              </a:rPr>
              <a:t>оново уздигнута на степен патријаршије.</a:t>
            </a:r>
            <a:endParaRPr lang="en-US" sz="2800" dirty="0">
              <a:ln/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61037" y="2293715"/>
            <a:ext cx="41303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BA" dirty="0"/>
              <a:t>Први српски патријарх </a:t>
            </a:r>
            <a:endParaRPr lang="sr-Cyrl-BA" dirty="0" smtClean="0"/>
          </a:p>
          <a:p>
            <a:pPr algn="ctr"/>
            <a:r>
              <a:rPr lang="sr-Cyrl-BA" dirty="0" smtClean="0"/>
              <a:t>обновљене </a:t>
            </a:r>
            <a:r>
              <a:rPr lang="sr-Cyrl-BA" dirty="0"/>
              <a:t>Патријаршије </a:t>
            </a:r>
            <a:endParaRPr lang="sr-Cyrl-BA" dirty="0" smtClean="0"/>
          </a:p>
          <a:p>
            <a:pPr algn="ctr"/>
            <a:r>
              <a:rPr lang="sr-Cyrl-BA" dirty="0" smtClean="0"/>
              <a:t>био </a:t>
            </a:r>
            <a:r>
              <a:rPr lang="sr-Cyrl-BA" dirty="0"/>
              <a:t>је митрополит Србије </a:t>
            </a:r>
            <a:endParaRPr lang="sr-Cyrl-BA" dirty="0" smtClean="0"/>
          </a:p>
          <a:p>
            <a:pPr algn="ctr"/>
            <a:r>
              <a:rPr lang="sr-Cyrl-BA" dirty="0" smtClean="0"/>
              <a:t>Димитрије </a:t>
            </a:r>
            <a:r>
              <a:rPr lang="sr-Cyrl-BA" dirty="0"/>
              <a:t>(Павловић) </a:t>
            </a:r>
            <a:endParaRPr lang="sr-Cyrl-BA" dirty="0" smtClean="0"/>
          </a:p>
          <a:p>
            <a:pPr algn="ctr"/>
            <a:r>
              <a:rPr lang="sr-Cyrl-BA" dirty="0" smtClean="0"/>
              <a:t>(</a:t>
            </a:r>
            <a:r>
              <a:rPr lang="sr-Cyrl-BA" dirty="0"/>
              <a:t>1920-1930).</a:t>
            </a:r>
            <a:endParaRPr lang="sr-Latn-R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184" y="3717032"/>
            <a:ext cx="2067380" cy="265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1749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69486" y="761281"/>
            <a:ext cx="33123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r-Cyrl-RS" sz="2400" b="1" dirty="0">
                <a:ln w="6600">
                  <a:solidFill>
                    <a:srgbClr val="2F4C26"/>
                  </a:solidFill>
                  <a:prstDash val="solid"/>
                </a:ln>
                <a:solidFill>
                  <a:srgbClr val="FFFFFF"/>
                </a:solidFill>
              </a:rPr>
              <a:t>СТРАДАЊЕ СПЦ</a:t>
            </a:r>
          </a:p>
          <a:p>
            <a:pPr lvl="0" algn="ctr"/>
            <a:r>
              <a:rPr lang="sr-Cyrl-RS" sz="2400" b="1" dirty="0">
                <a:ln w="6600">
                  <a:solidFill>
                    <a:srgbClr val="2F4C26"/>
                  </a:solidFill>
                  <a:prstDash val="solid"/>
                </a:ln>
                <a:solidFill>
                  <a:srgbClr val="FFFFFF"/>
                </a:solidFill>
              </a:rPr>
              <a:t>У ДРУГОМ </a:t>
            </a:r>
          </a:p>
          <a:p>
            <a:pPr lvl="0" algn="ctr"/>
            <a:r>
              <a:rPr lang="sr-Cyrl-RS" sz="2400" b="1" dirty="0">
                <a:ln w="6600">
                  <a:solidFill>
                    <a:srgbClr val="2F4C26"/>
                  </a:solidFill>
                  <a:prstDash val="solid"/>
                </a:ln>
                <a:solidFill>
                  <a:srgbClr val="FFFFFF"/>
                </a:solidFill>
              </a:rPr>
              <a:t>СВЈЕТСКОМ</a:t>
            </a:r>
          </a:p>
          <a:p>
            <a:pPr lvl="0" algn="ctr"/>
            <a:r>
              <a:rPr lang="sr-Cyrl-RS" sz="2400" b="1" dirty="0">
                <a:ln w="6600">
                  <a:solidFill>
                    <a:srgbClr val="2F4C26"/>
                  </a:solidFill>
                  <a:prstDash val="solid"/>
                </a:ln>
                <a:solidFill>
                  <a:srgbClr val="FFFFFF"/>
                </a:solidFill>
              </a:rPr>
              <a:t> РАТУ</a:t>
            </a:r>
            <a:endParaRPr lang="sr-Cyrl-BA" sz="2400" b="1" dirty="0">
              <a:ln w="6600">
                <a:solidFill>
                  <a:srgbClr val="2F4C26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9436" y="2297777"/>
            <a:ext cx="42124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r-Cyrl-RS" sz="2800" dirty="0">
                <a:ln/>
                <a:solidFill>
                  <a:srgbClr val="000000"/>
                </a:solidFill>
              </a:rPr>
              <a:t>Њемачка је, у авионском нападу, бомбардовала Београд 6</a:t>
            </a:r>
            <a:r>
              <a:rPr lang="sr-Cyrl-RS" sz="2800" dirty="0" smtClean="0">
                <a:ln/>
                <a:solidFill>
                  <a:srgbClr val="000000"/>
                </a:solidFill>
              </a:rPr>
              <a:t>. априла </a:t>
            </a:r>
            <a:r>
              <a:rPr lang="sr-Cyrl-RS" sz="2800" dirty="0">
                <a:ln/>
                <a:solidFill>
                  <a:srgbClr val="000000"/>
                </a:solidFill>
              </a:rPr>
              <a:t>1941.године.</a:t>
            </a:r>
            <a:endParaRPr lang="en-US" sz="2800" dirty="0">
              <a:ln/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4221088"/>
            <a:ext cx="3139712" cy="21764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33916" y="722040"/>
            <a:ext cx="42124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r-Cyrl-RS" sz="2800" dirty="0" smtClean="0">
                <a:ln/>
                <a:solidFill>
                  <a:srgbClr val="000000"/>
                </a:solidFill>
              </a:rPr>
              <a:t>Одмах након бомбардовања Београда, Краљевину Југославију са свих страна окупирале су надмоћне фашистичке снаге и, након </a:t>
            </a:r>
            <a:r>
              <a:rPr lang="sr-Cyrl-RS" sz="2800" dirty="0" smtClean="0">
                <a:ln/>
                <a:solidFill>
                  <a:srgbClr val="000000"/>
                </a:solidFill>
              </a:rPr>
              <a:t>12</a:t>
            </a:r>
            <a:r>
              <a:rPr lang="sr-Cyrl-RS" sz="2800" dirty="0" smtClean="0">
                <a:ln/>
                <a:solidFill>
                  <a:srgbClr val="000000"/>
                </a:solidFill>
              </a:rPr>
              <a:t> </a:t>
            </a:r>
            <a:r>
              <a:rPr lang="sr-Cyrl-RS" sz="2800" dirty="0" smtClean="0">
                <a:ln/>
                <a:solidFill>
                  <a:srgbClr val="000000"/>
                </a:solidFill>
              </a:rPr>
              <a:t>дана, проглашена је капитулација.</a:t>
            </a:r>
            <a:endParaRPr lang="en-US" sz="2800" dirty="0">
              <a:ln/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822" y="4692358"/>
            <a:ext cx="3152657" cy="157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7827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440" y="908720"/>
            <a:ext cx="42124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r-Cyrl-RS" sz="2800" dirty="0" smtClean="0">
                <a:ln/>
                <a:solidFill>
                  <a:srgbClr val="000000"/>
                </a:solidFill>
              </a:rPr>
              <a:t>Српски патријарх </a:t>
            </a:r>
            <a:r>
              <a:rPr lang="sr-Cyrl-RS" sz="2800" dirty="0" smtClean="0">
                <a:ln/>
                <a:solidFill>
                  <a:srgbClr val="FF0000"/>
                </a:solidFill>
              </a:rPr>
              <a:t>Гаврило Дожић </a:t>
            </a:r>
            <a:r>
              <a:rPr lang="sr-Cyrl-RS" sz="2800" dirty="0" smtClean="0">
                <a:ln/>
                <a:solidFill>
                  <a:srgbClr val="000000"/>
                </a:solidFill>
              </a:rPr>
              <a:t>ухапшен је и одведен у логор </a:t>
            </a:r>
            <a:r>
              <a:rPr lang="sr-Cyrl-RS" sz="2800" dirty="0" err="1" smtClean="0">
                <a:ln/>
                <a:solidFill>
                  <a:srgbClr val="FF0000"/>
                </a:solidFill>
              </a:rPr>
              <a:t>Дахау</a:t>
            </a:r>
            <a:r>
              <a:rPr lang="sr-Cyrl-RS" sz="2800" dirty="0" smtClean="0">
                <a:ln/>
                <a:solidFill>
                  <a:srgbClr val="000000"/>
                </a:solidFill>
              </a:rPr>
              <a:t> у Њемачкој. Са њим је одведен и </a:t>
            </a:r>
            <a:r>
              <a:rPr lang="sr-Cyrl-RS" sz="2800" dirty="0" smtClean="0">
                <a:ln/>
                <a:solidFill>
                  <a:srgbClr val="FF0000"/>
                </a:solidFill>
              </a:rPr>
              <a:t>епископ </a:t>
            </a:r>
            <a:r>
              <a:rPr lang="sr-Cyrl-RS" sz="2800" dirty="0" err="1" smtClean="0">
                <a:ln/>
                <a:solidFill>
                  <a:srgbClr val="FF0000"/>
                </a:solidFill>
              </a:rPr>
              <a:t>жички</a:t>
            </a:r>
            <a:r>
              <a:rPr lang="sr-Cyrl-RS" sz="2800" dirty="0" smtClean="0">
                <a:ln/>
                <a:solidFill>
                  <a:srgbClr val="FF0000"/>
                </a:solidFill>
              </a:rPr>
              <a:t> Николај Велимировић</a:t>
            </a:r>
            <a:r>
              <a:rPr lang="sr-Cyrl-RS" sz="2800" dirty="0" smtClean="0">
                <a:ln/>
                <a:solidFill>
                  <a:srgbClr val="000000"/>
                </a:solidFill>
              </a:rPr>
              <a:t>.</a:t>
            </a:r>
            <a:endParaRPr lang="en-US" sz="2800" dirty="0">
              <a:ln/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2" y="4439890"/>
            <a:ext cx="2740447" cy="19731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208" y="692696"/>
            <a:ext cx="1997199" cy="28729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75004" y="2365343"/>
            <a:ext cx="20049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FFFF00"/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Патријарх српски </a:t>
            </a:r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Гаврило</a:t>
            </a:r>
            <a:endParaRPr lang="sr-Latn-RS" dirty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1932" y="3598662"/>
            <a:ext cx="1936184" cy="27106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975004" y="5385990"/>
            <a:ext cx="22227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Свети владика Николај Охридски и Жички</a:t>
            </a:r>
            <a:endParaRPr lang="sr-Latn-R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5635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440" y="764704"/>
            <a:ext cx="42124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2800" dirty="0" smtClean="0">
                <a:ln/>
                <a:solidFill>
                  <a:srgbClr val="000000"/>
                </a:solidFill>
              </a:rPr>
              <a:t>СТРАДАЊА У ВРИЈЕМЕ НДХ-а</a:t>
            </a:r>
            <a:endParaRPr lang="en-US" sz="2800" dirty="0">
              <a:ln/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55440" y="1844824"/>
            <a:ext cx="42124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r-Cyrl-RS" sz="2400" dirty="0" smtClean="0">
                <a:ln/>
                <a:solidFill>
                  <a:srgbClr val="000000"/>
                </a:solidFill>
              </a:rPr>
              <a:t>Највећа страдања током Другог </a:t>
            </a:r>
            <a:r>
              <a:rPr lang="sr-Cyrl-RS" sz="2400" dirty="0" err="1">
                <a:ln/>
                <a:solidFill>
                  <a:srgbClr val="000000"/>
                </a:solidFill>
              </a:rPr>
              <a:t>с</a:t>
            </a:r>
            <a:r>
              <a:rPr lang="sr-Cyrl-RS" sz="2400" dirty="0" err="1" smtClean="0">
                <a:ln/>
                <a:solidFill>
                  <a:srgbClr val="000000"/>
                </a:solidFill>
              </a:rPr>
              <a:t>вјетског</a:t>
            </a:r>
            <a:r>
              <a:rPr lang="sr-Cyrl-RS" sz="2400" dirty="0" smtClean="0">
                <a:ln/>
                <a:solidFill>
                  <a:srgbClr val="000000"/>
                </a:solidFill>
              </a:rPr>
              <a:t> рата </a:t>
            </a:r>
            <a:r>
              <a:rPr lang="sr-Cyrl-RS" sz="2400" dirty="0" err="1" smtClean="0">
                <a:ln/>
                <a:solidFill>
                  <a:srgbClr val="000000"/>
                </a:solidFill>
              </a:rPr>
              <a:t>доживио</a:t>
            </a:r>
            <a:r>
              <a:rPr lang="sr-Cyrl-RS" sz="2400" dirty="0" smtClean="0">
                <a:ln/>
                <a:solidFill>
                  <a:srgbClr val="000000"/>
                </a:solidFill>
              </a:rPr>
              <a:t> је српски народ у оквиру тадашње НДХ-а.</a:t>
            </a:r>
            <a:endParaRPr lang="en-US" sz="2400" dirty="0">
              <a:ln/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267" y="3473743"/>
            <a:ext cx="3075573" cy="2851175"/>
          </a:xfrm>
          <a:prstGeom prst="rect">
            <a:avLst/>
          </a:prstGeom>
        </p:spPr>
      </p:pic>
      <p:sp>
        <p:nvSpPr>
          <p:cNvPr id="11" name="AutoShape 4" descr="Независна Држава Хрватска — Википедија, слободна енциклопедија"/>
          <p:cNvSpPr>
            <a:spLocks noChangeAspect="1" noChangeArrowheads="1"/>
          </p:cNvSpPr>
          <p:nvPr/>
        </p:nvSpPr>
        <p:spPr bwMode="auto">
          <a:xfrm>
            <a:off x="7608168" y="1844824"/>
            <a:ext cx="2160240" cy="216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Latn-RS"/>
          </a:p>
        </p:txBody>
      </p:sp>
      <p:sp>
        <p:nvSpPr>
          <p:cNvPr id="12" name="Rectangle 11"/>
          <p:cNvSpPr/>
          <p:nvPr/>
        </p:nvSpPr>
        <p:spPr>
          <a:xfrm>
            <a:off x="6672064" y="915845"/>
            <a:ext cx="42124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r-Cyrl-RS" sz="2400" dirty="0" smtClean="0">
                <a:ln/>
                <a:solidFill>
                  <a:srgbClr val="000000"/>
                </a:solidFill>
              </a:rPr>
              <a:t>Мноштво народа је, на најбруталнији начин, ликвидирано. Само у концентрационом логору ЈАСЕНОВАЦ убијено је преко 700.000 Срба, </a:t>
            </a:r>
          </a:p>
          <a:p>
            <a:pPr lvl="0" algn="ctr"/>
            <a:r>
              <a:rPr lang="sr-Cyrl-RS" sz="2400" dirty="0" smtClean="0">
                <a:ln/>
                <a:solidFill>
                  <a:srgbClr val="000000"/>
                </a:solidFill>
              </a:rPr>
              <a:t>23.000 Јевреја, 80.000 Рома. Од тога </a:t>
            </a:r>
            <a:r>
              <a:rPr lang="sr-Cyrl-RS" sz="2400" dirty="0" err="1" smtClean="0">
                <a:ln/>
                <a:solidFill>
                  <a:srgbClr val="000000"/>
                </a:solidFill>
              </a:rPr>
              <a:t>дјеце</a:t>
            </a:r>
            <a:r>
              <a:rPr lang="sr-Cyrl-RS" sz="2400" dirty="0" smtClean="0">
                <a:ln/>
                <a:solidFill>
                  <a:srgbClr val="000000"/>
                </a:solidFill>
              </a:rPr>
              <a:t> 110.000.</a:t>
            </a:r>
            <a:endParaRPr lang="en-US" sz="2400" dirty="0">
              <a:ln/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8610" y="4363245"/>
            <a:ext cx="2947870" cy="196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5773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99456" y="836712"/>
            <a:ext cx="40684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r-Cyrl-RS" sz="2400" dirty="0" smtClean="0">
                <a:ln/>
                <a:solidFill>
                  <a:srgbClr val="000000"/>
                </a:solidFill>
              </a:rPr>
              <a:t>Осим Јасеновца познатији концентрациони логори били су: </a:t>
            </a:r>
            <a:r>
              <a:rPr lang="sr-Cyrl-RS" sz="2400" dirty="0" smtClean="0">
                <a:ln/>
                <a:solidFill>
                  <a:srgbClr val="FF0000"/>
                </a:solidFill>
              </a:rPr>
              <a:t>СТАРА ГРАДИШКА </a:t>
            </a:r>
            <a:r>
              <a:rPr lang="sr-Cyrl-RS" sz="2400" i="1" dirty="0" smtClean="0">
                <a:ln/>
                <a:solidFill>
                  <a:srgbClr val="000000"/>
                </a:solidFill>
              </a:rPr>
              <a:t>(ликвидирано око 75.000 људи), </a:t>
            </a:r>
            <a:r>
              <a:rPr lang="sr-Cyrl-RS" sz="2400" dirty="0" smtClean="0">
                <a:ln/>
                <a:solidFill>
                  <a:srgbClr val="FF0000"/>
                </a:solidFill>
              </a:rPr>
              <a:t>ЈАДОВНО</a:t>
            </a:r>
            <a:r>
              <a:rPr lang="sr-Cyrl-RS" sz="2400" dirty="0" smtClean="0">
                <a:ln/>
                <a:solidFill>
                  <a:srgbClr val="000000"/>
                </a:solidFill>
              </a:rPr>
              <a:t> </a:t>
            </a:r>
            <a:r>
              <a:rPr lang="sr-Cyrl-RS" sz="2400" i="1" dirty="0" smtClean="0">
                <a:ln/>
                <a:solidFill>
                  <a:srgbClr val="000000"/>
                </a:solidFill>
              </a:rPr>
              <a:t>(око 38.000 Срба)</a:t>
            </a:r>
            <a:r>
              <a:rPr lang="sr-Cyrl-RS" sz="2400" dirty="0" smtClean="0">
                <a:ln/>
                <a:solidFill>
                  <a:srgbClr val="000000"/>
                </a:solidFill>
              </a:rPr>
              <a:t>, </a:t>
            </a:r>
            <a:r>
              <a:rPr lang="sr-Cyrl-RS" sz="2400" dirty="0" smtClean="0">
                <a:ln/>
                <a:solidFill>
                  <a:srgbClr val="FF0000"/>
                </a:solidFill>
              </a:rPr>
              <a:t>ЈАСТРЕБАРСКО</a:t>
            </a:r>
            <a:r>
              <a:rPr lang="sr-Cyrl-RS" sz="2400" dirty="0" smtClean="0">
                <a:ln/>
                <a:solidFill>
                  <a:srgbClr val="000000"/>
                </a:solidFill>
              </a:rPr>
              <a:t> код Загреба </a:t>
            </a:r>
            <a:r>
              <a:rPr lang="sr-Cyrl-RS" sz="2400" i="1" dirty="0" smtClean="0">
                <a:ln/>
                <a:solidFill>
                  <a:srgbClr val="000000"/>
                </a:solidFill>
              </a:rPr>
              <a:t>(логор за српску </a:t>
            </a:r>
            <a:r>
              <a:rPr lang="sr-Cyrl-RS" sz="2400" i="1" dirty="0" err="1" smtClean="0">
                <a:ln/>
                <a:solidFill>
                  <a:srgbClr val="000000"/>
                </a:solidFill>
              </a:rPr>
              <a:t>дјецу</a:t>
            </a:r>
            <a:r>
              <a:rPr lang="sr-Cyrl-RS" sz="2400" i="1" dirty="0" smtClean="0">
                <a:ln/>
                <a:solidFill>
                  <a:srgbClr val="000000"/>
                </a:solidFill>
              </a:rPr>
              <a:t>, углавном са Козаре)</a:t>
            </a:r>
            <a:r>
              <a:rPr lang="sr-Cyrl-RS" sz="2400" dirty="0" smtClean="0">
                <a:ln/>
                <a:solidFill>
                  <a:srgbClr val="000000"/>
                </a:solidFill>
              </a:rPr>
              <a:t>, </a:t>
            </a:r>
            <a:r>
              <a:rPr lang="sr-Cyrl-RS" sz="2400" dirty="0" smtClean="0">
                <a:ln/>
                <a:solidFill>
                  <a:srgbClr val="FF0000"/>
                </a:solidFill>
              </a:rPr>
              <a:t>ЛЕПОГЛАВА</a:t>
            </a:r>
            <a:r>
              <a:rPr lang="sr-Cyrl-RS" sz="2400" dirty="0" smtClean="0">
                <a:ln/>
                <a:solidFill>
                  <a:srgbClr val="000000"/>
                </a:solidFill>
              </a:rPr>
              <a:t> </a:t>
            </a:r>
            <a:r>
              <a:rPr lang="sr-Cyrl-RS" sz="2400" i="1" dirty="0" smtClean="0">
                <a:ln/>
                <a:solidFill>
                  <a:srgbClr val="000000"/>
                </a:solidFill>
              </a:rPr>
              <a:t>(1.300 људи) </a:t>
            </a:r>
            <a:r>
              <a:rPr lang="sr-Cyrl-RS" sz="2400" dirty="0" smtClean="0">
                <a:ln/>
                <a:solidFill>
                  <a:srgbClr val="000000"/>
                </a:solidFill>
              </a:rPr>
              <a:t>и </a:t>
            </a:r>
            <a:r>
              <a:rPr lang="sr-Cyrl-RS" sz="2400" dirty="0" smtClean="0">
                <a:ln/>
                <a:solidFill>
                  <a:srgbClr val="FF0000"/>
                </a:solidFill>
              </a:rPr>
              <a:t>ЦАПРАГ</a:t>
            </a:r>
            <a:r>
              <a:rPr lang="sr-Cyrl-RS" sz="2400" dirty="0" smtClean="0">
                <a:ln/>
                <a:solidFill>
                  <a:srgbClr val="000000"/>
                </a:solidFill>
              </a:rPr>
              <a:t> код Сиска </a:t>
            </a:r>
            <a:r>
              <a:rPr lang="sr-Cyrl-RS" sz="2400" i="1" dirty="0" smtClean="0">
                <a:ln/>
                <a:solidFill>
                  <a:srgbClr val="000000"/>
                </a:solidFill>
              </a:rPr>
              <a:t>(у почетку логор за српске свештенике, а касније и за остале Србе).</a:t>
            </a:r>
            <a:endParaRPr lang="en-US" sz="2400" i="1" dirty="0">
              <a:ln/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2064" y="936496"/>
            <a:ext cx="42124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r-Cyrl-RS" sz="2400" dirty="0" err="1" smtClean="0">
                <a:ln/>
                <a:solidFill>
                  <a:srgbClr val="000000"/>
                </a:solidFill>
              </a:rPr>
              <a:t>Процјена</a:t>
            </a:r>
            <a:r>
              <a:rPr lang="sr-Cyrl-RS" sz="2400" dirty="0" smtClean="0">
                <a:ln/>
                <a:solidFill>
                  <a:srgbClr val="000000"/>
                </a:solidFill>
              </a:rPr>
              <a:t> о укупном броју убијених Срба у Другом </a:t>
            </a:r>
            <a:r>
              <a:rPr lang="sr-Cyrl-RS" sz="2400" dirty="0" err="1">
                <a:ln/>
                <a:solidFill>
                  <a:srgbClr val="000000"/>
                </a:solidFill>
              </a:rPr>
              <a:t>с</a:t>
            </a:r>
            <a:r>
              <a:rPr lang="sr-Cyrl-RS" sz="2400" dirty="0" err="1" smtClean="0">
                <a:ln/>
                <a:solidFill>
                  <a:srgbClr val="000000"/>
                </a:solidFill>
              </a:rPr>
              <a:t>вјетском</a:t>
            </a:r>
            <a:r>
              <a:rPr lang="sr-Cyrl-RS" sz="2400" dirty="0" smtClean="0">
                <a:ln/>
                <a:solidFill>
                  <a:srgbClr val="000000"/>
                </a:solidFill>
              </a:rPr>
              <a:t> рату крећу се од 900.000 до 1.200.000.</a:t>
            </a:r>
            <a:endParaRPr lang="en-US" sz="2400" dirty="0">
              <a:ln/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832" y="2644348"/>
            <a:ext cx="3744416" cy="28046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14580" y="5587238"/>
            <a:ext cx="37128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Јадовно – </a:t>
            </a:r>
            <a:r>
              <a:rPr lang="ru-RU" dirty="0" smtClean="0"/>
              <a:t>први концентрациони </a:t>
            </a:r>
          </a:p>
          <a:p>
            <a:r>
              <a:rPr lang="ru-RU" dirty="0"/>
              <a:t>л</a:t>
            </a:r>
            <a:r>
              <a:rPr lang="ru-RU" dirty="0" smtClean="0"/>
              <a:t>огор за дјецу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xmlns="" val="888324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55440" y="814140"/>
            <a:ext cx="42124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r-Cyrl-RS" sz="2400" dirty="0" err="1" smtClean="0">
                <a:ln/>
                <a:solidFill>
                  <a:srgbClr val="000000"/>
                </a:solidFill>
              </a:rPr>
              <a:t>Нијемци</a:t>
            </a:r>
            <a:r>
              <a:rPr lang="sr-Cyrl-RS" sz="2400" dirty="0" smtClean="0">
                <a:ln/>
                <a:solidFill>
                  <a:srgbClr val="000000"/>
                </a:solidFill>
              </a:rPr>
              <a:t>, Италијани, Мађари, Бугари и усташе нису били једини починиоци злочина. Комунисти, такође, нису </a:t>
            </a:r>
            <a:r>
              <a:rPr lang="sr-Cyrl-RS" sz="2400" dirty="0" err="1" smtClean="0">
                <a:ln/>
                <a:solidFill>
                  <a:srgbClr val="000000"/>
                </a:solidFill>
              </a:rPr>
              <a:t>штедјели</a:t>
            </a:r>
            <a:r>
              <a:rPr lang="sr-Cyrl-RS" sz="2400" dirty="0" smtClean="0">
                <a:ln/>
                <a:solidFill>
                  <a:srgbClr val="000000"/>
                </a:solidFill>
              </a:rPr>
              <a:t> животе црквених великодостојника сматрајући их политичким и идеолошким противницима. Од усташа и Нијемаца страдали су: митрополит дабробосански Петар </a:t>
            </a:r>
            <a:r>
              <a:rPr lang="sr-Cyrl-RS" sz="2400" dirty="0" smtClean="0">
                <a:ln/>
                <a:solidFill>
                  <a:srgbClr val="000000"/>
                </a:solidFill>
              </a:rPr>
              <a:t>Зимоњић, </a:t>
            </a:r>
            <a:r>
              <a:rPr lang="sr-Cyrl-RS" sz="2400" dirty="0" smtClean="0">
                <a:ln/>
                <a:solidFill>
                  <a:srgbClr val="000000"/>
                </a:solidFill>
              </a:rPr>
              <a:t>епископ горњокарловачки Сава Трлајић</a:t>
            </a:r>
            <a:r>
              <a:rPr lang="sr-Cyrl-RS" sz="2400" dirty="0">
                <a:ln/>
                <a:solidFill>
                  <a:srgbClr val="000000"/>
                </a:solidFill>
              </a:rPr>
              <a:t>,</a:t>
            </a:r>
            <a:endParaRPr lang="en-US" sz="2400" dirty="0">
              <a:ln/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199" y="620688"/>
            <a:ext cx="2078143" cy="27744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150" y="3501752"/>
            <a:ext cx="172819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0811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55440" y="1137304"/>
            <a:ext cx="42124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2400" dirty="0">
                <a:ln/>
                <a:solidFill>
                  <a:srgbClr val="000000"/>
                </a:solidFill>
              </a:rPr>
              <a:t>е</a:t>
            </a:r>
            <a:r>
              <a:rPr lang="sr-Cyrl-RS" sz="2400" dirty="0" smtClean="0">
                <a:ln/>
                <a:solidFill>
                  <a:srgbClr val="000000"/>
                </a:solidFill>
              </a:rPr>
              <a:t>пископ бањалучки</a:t>
            </a:r>
          </a:p>
          <a:p>
            <a:pPr algn="ctr"/>
            <a:r>
              <a:rPr lang="sr-Cyrl-RS" sz="2400" dirty="0" smtClean="0">
                <a:ln/>
                <a:solidFill>
                  <a:srgbClr val="000000"/>
                </a:solidFill>
              </a:rPr>
              <a:t> Платон Јовановић </a:t>
            </a:r>
            <a:endParaRPr lang="en-US" sz="2400" dirty="0">
              <a:ln/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168" y="2348880"/>
            <a:ext cx="2605862" cy="39159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9525" y="952639"/>
            <a:ext cx="3816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r-Cyrl-RS" sz="2400" dirty="0">
                <a:ln/>
                <a:solidFill>
                  <a:srgbClr val="000000"/>
                </a:solidFill>
              </a:rPr>
              <a:t>и епископ </a:t>
            </a:r>
            <a:r>
              <a:rPr lang="sr-Cyrl-RS" sz="2400" dirty="0" smtClean="0">
                <a:ln/>
                <a:solidFill>
                  <a:srgbClr val="000000"/>
                </a:solidFill>
              </a:rPr>
              <a:t>чешко-моравски</a:t>
            </a:r>
          </a:p>
          <a:p>
            <a:pPr lvl="0" algn="ctr"/>
            <a:r>
              <a:rPr lang="sr-Cyrl-RS" sz="2400" dirty="0" smtClean="0">
                <a:ln/>
                <a:solidFill>
                  <a:srgbClr val="000000"/>
                </a:solidFill>
              </a:rPr>
              <a:t> </a:t>
            </a:r>
            <a:r>
              <a:rPr lang="sr-Cyrl-RS" sz="2400" dirty="0" err="1">
                <a:ln/>
                <a:solidFill>
                  <a:srgbClr val="000000"/>
                </a:solidFill>
              </a:rPr>
              <a:t>Горазд</a:t>
            </a:r>
            <a:r>
              <a:rPr lang="sr-Cyrl-RS" sz="2400" dirty="0">
                <a:ln/>
                <a:solidFill>
                  <a:srgbClr val="000000"/>
                </a:solidFill>
              </a:rPr>
              <a:t> Павлик.</a:t>
            </a:r>
            <a:endParaRPr lang="en-US" sz="2400" dirty="0">
              <a:ln/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529" y="2184734"/>
            <a:ext cx="2952328" cy="407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9567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55440" y="1137304"/>
            <a:ext cx="42124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2400" dirty="0">
                <a:ln/>
                <a:solidFill>
                  <a:srgbClr val="000000"/>
                </a:solidFill>
              </a:rPr>
              <a:t>О</a:t>
            </a:r>
            <a:r>
              <a:rPr lang="sr-Cyrl-RS" sz="2400" dirty="0" smtClean="0">
                <a:ln/>
                <a:solidFill>
                  <a:srgbClr val="000000"/>
                </a:solidFill>
              </a:rPr>
              <a:t>д посљедица усташког мучења, </a:t>
            </a:r>
            <a:r>
              <a:rPr lang="sr-Cyrl-RS" sz="2400" dirty="0" err="1" smtClean="0">
                <a:ln/>
                <a:solidFill>
                  <a:srgbClr val="000000"/>
                </a:solidFill>
              </a:rPr>
              <a:t>пријевремено</a:t>
            </a:r>
            <a:r>
              <a:rPr lang="sr-Cyrl-RS" sz="2400" dirty="0" smtClean="0">
                <a:ln/>
                <a:solidFill>
                  <a:srgbClr val="000000"/>
                </a:solidFill>
              </a:rPr>
              <a:t> су завршили свој живот, митрополит загребачки Доситеј Васић</a:t>
            </a:r>
            <a:endParaRPr lang="en-US" sz="2400" dirty="0">
              <a:ln/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75325" y="1506635"/>
            <a:ext cx="3816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2400" dirty="0" smtClean="0">
                <a:ln/>
                <a:solidFill>
                  <a:srgbClr val="000000"/>
                </a:solidFill>
              </a:rPr>
              <a:t>и епископ захумско-херцеговачки Николај Јокановић.</a:t>
            </a:r>
            <a:endParaRPr lang="en-US" sz="2400" dirty="0">
              <a:ln/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489" y="3398158"/>
            <a:ext cx="1898588" cy="2801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788" y="4068316"/>
            <a:ext cx="2171700" cy="2105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4797" y="3076296"/>
            <a:ext cx="3816424" cy="253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3090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58187" y="476672"/>
            <a:ext cx="9100130" cy="873569"/>
          </a:xfrm>
        </p:spPr>
        <p:txBody>
          <a:bodyPr>
            <a:noAutofit/>
          </a:bodyPr>
          <a:lstStyle/>
          <a:p>
            <a:pPr algn="ctr"/>
            <a:r>
              <a:rPr lang="sr-Cyrl-RS" sz="3600" b="1" dirty="0">
                <a:solidFill>
                  <a:srgbClr val="FF0000"/>
                </a:solidFill>
              </a:rPr>
              <a:t>МОЛИТВА </a:t>
            </a:r>
            <a:r>
              <a:rPr lang="sr-Cyrl-RS" sz="3600" b="1" dirty="0" smtClean="0">
                <a:solidFill>
                  <a:srgbClr val="FF0000"/>
                </a:solidFill>
              </a:rPr>
              <a:t>ПРИЈЕ </a:t>
            </a:r>
            <a:r>
              <a:rPr lang="sr-Cyrl-RS" sz="3600" b="1" dirty="0" smtClean="0">
                <a:solidFill>
                  <a:srgbClr val="FF0000"/>
                </a:solidFill>
              </a:rPr>
              <a:t>УЧЕЊА</a:t>
            </a:r>
            <a:endParaRPr lang="sr-Latn-RS" sz="36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3486" y="1225550"/>
            <a:ext cx="10649532" cy="64940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ru-RU" sz="4000" b="1" dirty="0" smtClean="0">
                <a:solidFill>
                  <a:prstClr val="black"/>
                </a:solidFill>
              </a:rPr>
              <a:t>Свеблаги </a:t>
            </a:r>
            <a:r>
              <a:rPr lang="ru-RU" sz="4000" b="1" dirty="0">
                <a:solidFill>
                  <a:prstClr val="black"/>
                </a:solidFill>
              </a:rPr>
              <a:t>Господе, пошаљи нам </a:t>
            </a:r>
            <a:endParaRPr lang="ru-RU" sz="4000" b="1" dirty="0" smtClean="0">
              <a:solidFill>
                <a:prstClr val="black"/>
              </a:solidFill>
            </a:endParaRPr>
          </a:p>
          <a:p>
            <a:pPr algn="ctr" defTabSz="457200"/>
            <a:r>
              <a:rPr lang="ru-RU" sz="4000" b="1" dirty="0" smtClean="0">
                <a:solidFill>
                  <a:prstClr val="black"/>
                </a:solidFill>
              </a:rPr>
              <a:t>благодат </a:t>
            </a:r>
            <a:r>
              <a:rPr lang="ru-RU" sz="4000" b="1" dirty="0">
                <a:solidFill>
                  <a:prstClr val="black"/>
                </a:solidFill>
              </a:rPr>
              <a:t>Твог Светог Духа </a:t>
            </a:r>
            <a:endParaRPr lang="ru-RU" sz="4000" b="1" dirty="0" smtClean="0">
              <a:solidFill>
                <a:prstClr val="black"/>
              </a:solidFill>
            </a:endParaRPr>
          </a:p>
          <a:p>
            <a:pPr algn="ctr" defTabSz="457200"/>
            <a:r>
              <a:rPr lang="ru-RU" sz="4000" b="1" dirty="0" smtClean="0">
                <a:solidFill>
                  <a:prstClr val="black"/>
                </a:solidFill>
              </a:rPr>
              <a:t>да </a:t>
            </a:r>
            <a:r>
              <a:rPr lang="ru-RU" sz="4000" b="1" dirty="0">
                <a:solidFill>
                  <a:prstClr val="black"/>
                </a:solidFill>
              </a:rPr>
              <a:t>оснажи наше духовне силе</a:t>
            </a:r>
            <a:r>
              <a:rPr lang="ru-RU" sz="4000" b="1" dirty="0" smtClean="0">
                <a:solidFill>
                  <a:prstClr val="black"/>
                </a:solidFill>
              </a:rPr>
              <a:t>,</a:t>
            </a:r>
          </a:p>
          <a:p>
            <a:pPr algn="ctr" defTabSz="457200"/>
            <a:r>
              <a:rPr lang="ru-RU" sz="4000" b="1" dirty="0" smtClean="0">
                <a:solidFill>
                  <a:prstClr val="black"/>
                </a:solidFill>
              </a:rPr>
              <a:t>да бисмо </a:t>
            </a:r>
            <a:r>
              <a:rPr lang="ru-RU" sz="4000" b="1" dirty="0">
                <a:solidFill>
                  <a:prstClr val="black"/>
                </a:solidFill>
              </a:rPr>
              <a:t>пазећи на учење </a:t>
            </a:r>
            <a:endParaRPr lang="ru-RU" sz="4000" b="1" dirty="0" smtClean="0">
              <a:solidFill>
                <a:prstClr val="black"/>
              </a:solidFill>
            </a:endParaRPr>
          </a:p>
          <a:p>
            <a:pPr algn="ctr" defTabSz="457200"/>
            <a:r>
              <a:rPr lang="ru-RU" sz="4000" b="1" dirty="0" smtClean="0">
                <a:solidFill>
                  <a:prstClr val="black"/>
                </a:solidFill>
              </a:rPr>
              <a:t>које </a:t>
            </a:r>
            <a:r>
              <a:rPr lang="ru-RU" sz="4000" b="1" dirty="0">
                <a:solidFill>
                  <a:prstClr val="black"/>
                </a:solidFill>
              </a:rPr>
              <a:t>нам се предаје порасли Теби</a:t>
            </a:r>
            <a:r>
              <a:rPr lang="ru-RU" sz="4000" b="1" dirty="0" smtClean="0">
                <a:solidFill>
                  <a:prstClr val="black"/>
                </a:solidFill>
              </a:rPr>
              <a:t>,</a:t>
            </a:r>
          </a:p>
          <a:p>
            <a:pPr algn="ctr" defTabSz="457200"/>
            <a:r>
              <a:rPr lang="ru-RU" sz="4000" b="1" dirty="0" smtClean="0">
                <a:solidFill>
                  <a:prstClr val="black"/>
                </a:solidFill>
              </a:rPr>
              <a:t> </a:t>
            </a:r>
            <a:r>
              <a:rPr lang="ru-RU" sz="4000" b="1" dirty="0">
                <a:solidFill>
                  <a:prstClr val="black"/>
                </a:solidFill>
              </a:rPr>
              <a:t>нашем Творцу на славу, </a:t>
            </a:r>
            <a:r>
              <a:rPr lang="ru-RU" sz="4000" b="1" dirty="0" smtClean="0">
                <a:solidFill>
                  <a:prstClr val="black"/>
                </a:solidFill>
              </a:rPr>
              <a:t>родитељима</a:t>
            </a:r>
          </a:p>
          <a:p>
            <a:pPr algn="ctr" defTabSz="457200"/>
            <a:r>
              <a:rPr lang="ru-RU" sz="4000" b="1" dirty="0" smtClean="0">
                <a:solidFill>
                  <a:prstClr val="black"/>
                </a:solidFill>
              </a:rPr>
              <a:t> нашим на </a:t>
            </a:r>
            <a:r>
              <a:rPr lang="ru-RU" sz="4000" b="1" dirty="0">
                <a:solidFill>
                  <a:prstClr val="black"/>
                </a:solidFill>
              </a:rPr>
              <a:t>радост, а Цркви и </a:t>
            </a:r>
            <a:r>
              <a:rPr lang="ru-RU" sz="4000" b="1" dirty="0" smtClean="0">
                <a:solidFill>
                  <a:prstClr val="black"/>
                </a:solidFill>
              </a:rPr>
              <a:t>отаџбини </a:t>
            </a:r>
            <a:r>
              <a:rPr lang="ru-RU" sz="4000" b="1" dirty="0">
                <a:solidFill>
                  <a:prstClr val="black"/>
                </a:solidFill>
              </a:rPr>
              <a:t>нашој </a:t>
            </a:r>
            <a:endParaRPr lang="ru-RU" sz="4000" b="1" dirty="0" smtClean="0">
              <a:solidFill>
                <a:prstClr val="black"/>
              </a:solidFill>
            </a:endParaRPr>
          </a:p>
          <a:p>
            <a:pPr algn="ctr" defTabSz="457200"/>
            <a:r>
              <a:rPr lang="ru-RU" sz="4000" b="1" dirty="0" smtClean="0">
                <a:solidFill>
                  <a:prstClr val="black"/>
                </a:solidFill>
              </a:rPr>
              <a:t>на </a:t>
            </a:r>
            <a:r>
              <a:rPr lang="ru-RU" sz="4000" b="1" dirty="0">
                <a:solidFill>
                  <a:prstClr val="black"/>
                </a:solidFill>
              </a:rPr>
              <a:t>корист.</a:t>
            </a:r>
          </a:p>
          <a:p>
            <a:pPr defTabSz="457200"/>
            <a:r>
              <a:rPr lang="ru-RU" sz="4800" b="1" dirty="0">
                <a:solidFill>
                  <a:prstClr val="black"/>
                </a:solidFill>
              </a:rPr>
              <a:t/>
            </a:r>
            <a:br>
              <a:rPr lang="ru-RU" sz="4800" b="1" dirty="0">
                <a:solidFill>
                  <a:prstClr val="black"/>
                </a:solidFill>
              </a:rPr>
            </a:br>
            <a:endParaRPr lang="en-US" sz="4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4054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20"/>
                            </p:stCondLst>
                            <p:childTnLst>
                              <p:par>
                                <p:cTn id="8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840"/>
                            </p:stCondLst>
                            <p:childTnLst>
                              <p:par>
                                <p:cTn id="11" presetID="18" presetClass="emph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260"/>
                            </p:stCondLst>
                            <p:childTnLst>
                              <p:par>
                                <p:cTn id="14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20"/>
                            </p:stCondLst>
                            <p:childTnLst>
                              <p:par>
                                <p:cTn id="17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100"/>
                            </p:stCondLst>
                            <p:childTnLst>
                              <p:par>
                                <p:cTn id="20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override="childStyl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100"/>
                            </p:stCondLst>
                            <p:childTnLst>
                              <p:par>
                                <p:cTn id="23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420"/>
                            </p:stCondLst>
                            <p:childTnLst>
                              <p:par>
                                <p:cTn id="26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55440" y="1137304"/>
            <a:ext cx="42124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2400" dirty="0" smtClean="0">
                <a:ln/>
                <a:solidFill>
                  <a:srgbClr val="000000"/>
                </a:solidFill>
              </a:rPr>
              <a:t>Од комунистичких власти мученички је пострадао </a:t>
            </a:r>
            <a:r>
              <a:rPr lang="sr-Cyrl-RS" sz="2400" dirty="0" smtClean="0">
                <a:ln/>
                <a:solidFill>
                  <a:srgbClr val="FF0000"/>
                </a:solidFill>
              </a:rPr>
              <a:t>митрополит црногорско-приморски </a:t>
            </a:r>
            <a:r>
              <a:rPr lang="sr-Cyrl-RS" sz="2400" dirty="0" err="1" smtClean="0">
                <a:ln/>
                <a:solidFill>
                  <a:srgbClr val="FF0000"/>
                </a:solidFill>
              </a:rPr>
              <a:t>Јоаникије</a:t>
            </a:r>
            <a:r>
              <a:rPr lang="sr-Cyrl-RS" sz="2400" dirty="0" smtClean="0">
                <a:ln/>
                <a:solidFill>
                  <a:srgbClr val="FF0000"/>
                </a:solidFill>
              </a:rPr>
              <a:t> Липовац</a:t>
            </a:r>
            <a:r>
              <a:rPr lang="sr-Cyrl-RS" sz="2400" dirty="0" smtClean="0">
                <a:ln/>
                <a:solidFill>
                  <a:srgbClr val="000000"/>
                </a:solidFill>
              </a:rPr>
              <a:t>.</a:t>
            </a:r>
            <a:endParaRPr lang="en-US" sz="2400" dirty="0">
              <a:ln/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88088" y="1137304"/>
            <a:ext cx="381642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2400" dirty="0" smtClean="0">
                <a:ln/>
                <a:solidFill>
                  <a:srgbClr val="000000"/>
                </a:solidFill>
              </a:rPr>
              <a:t>Број убијених свештеника СПЦ у периоду 1941-1945</a:t>
            </a:r>
            <a:r>
              <a:rPr lang="sr-Cyrl-RS" sz="2400" dirty="0" smtClean="0">
                <a:ln/>
                <a:solidFill>
                  <a:srgbClr val="000000"/>
                </a:solidFill>
              </a:rPr>
              <a:t>. године </a:t>
            </a:r>
            <a:r>
              <a:rPr lang="sr-Cyrl-RS" sz="2400" dirty="0" smtClean="0">
                <a:ln/>
                <a:solidFill>
                  <a:srgbClr val="000000"/>
                </a:solidFill>
              </a:rPr>
              <a:t>износи</a:t>
            </a:r>
          </a:p>
          <a:p>
            <a:pPr algn="ctr"/>
            <a:r>
              <a:rPr lang="sr-Cyrl-RS" sz="2400" dirty="0" smtClean="0">
                <a:ln/>
                <a:solidFill>
                  <a:srgbClr val="FF0000"/>
                </a:solidFill>
              </a:rPr>
              <a:t>629</a:t>
            </a:r>
            <a:r>
              <a:rPr lang="sr-Cyrl-RS" sz="2400" dirty="0" smtClean="0">
                <a:ln/>
                <a:solidFill>
                  <a:srgbClr val="000000"/>
                </a:solidFill>
              </a:rPr>
              <a:t>. Велики број црквених грађевина СПЦ био је уништен, спаљен или на други начин онеспособљен за богослужбену употребу. Само на подручју НДХ уништено је </a:t>
            </a:r>
            <a:r>
              <a:rPr lang="sr-Cyrl-RS" sz="2400" dirty="0" smtClean="0">
                <a:ln/>
                <a:solidFill>
                  <a:srgbClr val="FF0000"/>
                </a:solidFill>
              </a:rPr>
              <a:t>450</a:t>
            </a:r>
            <a:r>
              <a:rPr lang="sr-Cyrl-RS" sz="2400" dirty="0" smtClean="0">
                <a:ln/>
                <a:solidFill>
                  <a:srgbClr val="000000"/>
                </a:solidFill>
              </a:rPr>
              <a:t> богомоља СПЦ.</a:t>
            </a:r>
            <a:endParaRPr lang="en-US" sz="2400" dirty="0">
              <a:ln/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881" y="3356992"/>
            <a:ext cx="366558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5956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93167" y="911622"/>
            <a:ext cx="403244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3200" b="1" dirty="0" smtClean="0">
                <a:ln w="13462">
                  <a:solidFill>
                    <a:srgbClr val="9999CC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B2ADB8"/>
                  </a:outerShdw>
                </a:effectLst>
              </a:rPr>
              <a:t>Задатак</a:t>
            </a:r>
            <a:r>
              <a:rPr lang="sr-Latn-RS" sz="3200" b="1" dirty="0" smtClean="0">
                <a:ln w="13462">
                  <a:solidFill>
                    <a:srgbClr val="9999CC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B2ADB8"/>
                  </a:outerShdw>
                </a:effectLst>
              </a:rPr>
              <a:t> </a:t>
            </a:r>
            <a:r>
              <a:rPr lang="sr-Cyrl-RS" sz="3200" b="1" dirty="0" smtClean="0">
                <a:ln w="13462">
                  <a:solidFill>
                    <a:srgbClr val="9999CC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B2ADB8"/>
                  </a:outerShdw>
                </a:effectLst>
              </a:rPr>
              <a:t>за домаћи рад!</a:t>
            </a:r>
            <a:endParaRPr lang="en-US" sz="3200" b="1" dirty="0">
              <a:ln w="13462">
                <a:solidFill>
                  <a:srgbClr val="9999CC"/>
                </a:solidFill>
                <a:prstDash val="solid"/>
              </a:ln>
              <a:solidFill>
                <a:srgbClr val="000000">
                  <a:lumMod val="85000"/>
                  <a:lumOff val="15000"/>
                </a:srgbClr>
              </a:solidFill>
              <a:effectLst>
                <a:outerShdw dist="38100" dir="2700000" algn="bl" rotWithShape="0">
                  <a:srgbClr val="B2ADB8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26691" y="2204864"/>
            <a:ext cx="3565400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RS" sz="4800" b="1" dirty="0" smtClean="0">
                <a:ln w="10160">
                  <a:solidFill>
                    <a:srgbClr val="B2ADB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Одговори</a:t>
            </a:r>
            <a:endParaRPr lang="sr-Cyrl-RS" sz="4800" b="1" dirty="0" smtClean="0">
              <a:ln w="10160">
                <a:solidFill>
                  <a:srgbClr val="B2ADB8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sr-Cyrl-RS" sz="4800" b="1" dirty="0">
                <a:ln w="10160">
                  <a:solidFill>
                    <a:srgbClr val="B2ADB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</a:t>
            </a:r>
            <a:r>
              <a:rPr lang="sr-Cyrl-RS" sz="4800" b="1" dirty="0" smtClean="0">
                <a:ln w="10160">
                  <a:solidFill>
                    <a:srgbClr val="B2ADB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 три </a:t>
            </a:r>
          </a:p>
          <a:p>
            <a:pPr algn="ctr"/>
            <a:r>
              <a:rPr lang="sr-Cyrl-RS" sz="4800" b="1" dirty="0">
                <a:ln w="10160">
                  <a:solidFill>
                    <a:srgbClr val="B2ADB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</a:t>
            </a:r>
            <a:r>
              <a:rPr lang="sr-Cyrl-RS" sz="4800" b="1" dirty="0" smtClean="0">
                <a:ln w="10160">
                  <a:solidFill>
                    <a:srgbClr val="B2ADB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итања</a:t>
            </a:r>
          </a:p>
          <a:p>
            <a:pPr algn="ctr"/>
            <a:r>
              <a:rPr lang="sr-Cyrl-RS" sz="4800" b="1" dirty="0">
                <a:ln w="10160">
                  <a:solidFill>
                    <a:srgbClr val="B2ADB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</a:t>
            </a:r>
            <a:r>
              <a:rPr lang="sr-Cyrl-RS" sz="4800" b="1" dirty="0" smtClean="0">
                <a:ln w="10160">
                  <a:solidFill>
                    <a:srgbClr val="B2ADB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уџбенику</a:t>
            </a:r>
          </a:p>
          <a:p>
            <a:pPr algn="ctr"/>
            <a:r>
              <a:rPr lang="sr-Cyrl-RS" sz="4800" b="1" dirty="0" smtClean="0">
                <a:ln w="10160">
                  <a:solidFill>
                    <a:srgbClr val="B2ADB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</a:t>
            </a:r>
            <a:r>
              <a:rPr lang="sr-Cyrl-RS" sz="4800" b="1" dirty="0" smtClean="0">
                <a:ln w="10160">
                  <a:solidFill>
                    <a:srgbClr val="B2ADB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трана </a:t>
            </a:r>
            <a:r>
              <a:rPr lang="sr-Cyrl-RS" sz="4800" b="1" dirty="0" smtClean="0">
                <a:ln w="10160">
                  <a:solidFill>
                    <a:srgbClr val="B2ADB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98!</a:t>
            </a:r>
            <a:endParaRPr lang="sr-Latn-RS" sz="4800" b="1" dirty="0">
              <a:ln w="10160">
                <a:solidFill>
                  <a:srgbClr val="B2ADB8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32104" y="1340768"/>
            <a:ext cx="351878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BA" sz="4800" b="1" dirty="0" smtClean="0">
                <a:ln w="10160">
                  <a:solidFill>
                    <a:srgbClr val="B2ADB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Чувајте се </a:t>
            </a:r>
          </a:p>
          <a:p>
            <a:pPr algn="ctr"/>
            <a:r>
              <a:rPr lang="sr-Cyrl-BA" sz="4800" b="1" dirty="0" smtClean="0">
                <a:ln w="10160">
                  <a:solidFill>
                    <a:srgbClr val="B2ADB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 учите!</a:t>
            </a:r>
          </a:p>
          <a:p>
            <a:pPr algn="ctr"/>
            <a:r>
              <a:rPr lang="sr-Cyrl-BA" sz="4800" b="1" dirty="0" smtClean="0">
                <a:ln w="10160">
                  <a:solidFill>
                    <a:srgbClr val="B2ADB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ЗБОГОМ!</a:t>
            </a:r>
            <a:endParaRPr lang="sr-Latn-RS" sz="4800" b="1" dirty="0">
              <a:ln w="10160">
                <a:solidFill>
                  <a:srgbClr val="B2ADB8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559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7285" y="1052736"/>
            <a:ext cx="38597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RS" sz="3200" b="1" dirty="0" smtClean="0">
                <a:ln w="6600">
                  <a:solidFill>
                    <a:srgbClr val="2F4C26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2F4C26"/>
                  </a:outerShdw>
                </a:effectLst>
              </a:rPr>
              <a:t>ПРЕТХОДНИ ЧАС!</a:t>
            </a:r>
            <a:endParaRPr lang="sr-Cyrl-BA" sz="3200" b="1" dirty="0" smtClean="0">
              <a:ln w="6600">
                <a:solidFill>
                  <a:srgbClr val="2F4C26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2F4C26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01827" y="1772816"/>
            <a:ext cx="4170693" cy="43396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</a:rPr>
              <a:t>Султановим </a:t>
            </a:r>
            <a:endParaRPr lang="ru-RU" sz="2800" b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ctr"/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</a:rPr>
              <a:t>хатишерифом</a:t>
            </a:r>
          </a:p>
          <a:p>
            <a:pPr algn="ctr"/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ru-RU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</a:rPr>
              <a:t>из 1830. Срби су </a:t>
            </a:r>
            <a:endParaRPr lang="ru-RU" sz="2800" b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ctr"/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</a:rPr>
              <a:t>добили </a:t>
            </a:r>
            <a:r>
              <a:rPr lang="ru-RU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</a:rPr>
              <a:t>право </a:t>
            </a:r>
            <a:endParaRPr lang="ru-RU" sz="2800" b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ctr"/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</a:rPr>
              <a:t>слободе </a:t>
            </a:r>
          </a:p>
          <a:p>
            <a:pPr algn="ctr"/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</a:rPr>
              <a:t>вјероисповијести и</a:t>
            </a:r>
          </a:p>
          <a:p>
            <a:pPr algn="ctr"/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ru-RU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</a:rPr>
              <a:t>да могу бирати свог </a:t>
            </a:r>
            <a:endParaRPr lang="ru-RU" sz="2800" b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ctr"/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</a:rPr>
              <a:t>митрополита </a:t>
            </a:r>
            <a:r>
              <a:rPr lang="ru-RU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</a:rPr>
              <a:t>Србина </a:t>
            </a:r>
            <a:endParaRPr lang="ru-RU" sz="2800" b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ctr"/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</a:rPr>
              <a:t>умјесто, </a:t>
            </a:r>
            <a:r>
              <a:rPr lang="ru-RU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</a:rPr>
              <a:t>до </a:t>
            </a:r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</a:rPr>
              <a:t>тада, </a:t>
            </a:r>
            <a:r>
              <a:rPr lang="ru-RU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</a:rPr>
              <a:t>Грка.</a:t>
            </a:r>
          </a:p>
          <a:p>
            <a:pPr algn="ctr"/>
            <a:endParaRPr lang="en-US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244" y="764704"/>
            <a:ext cx="3856029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9583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9837" y="620688"/>
            <a:ext cx="923555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BA" sz="3200" b="1" dirty="0" smtClean="0">
                <a:ln w="6600">
                  <a:solidFill>
                    <a:srgbClr val="2F4C26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2F4C26"/>
                  </a:outerShdw>
                </a:effectLst>
              </a:rPr>
              <a:t>НЕЗАВИСНОСТ             БЕОГРАДСКЕ МИТРОПОЛИЈЕ</a:t>
            </a:r>
            <a:endParaRPr lang="en-US" sz="3200" b="1" dirty="0">
              <a:ln w="6600">
                <a:solidFill>
                  <a:srgbClr val="2F4C26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2F4C26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55440" y="1916833"/>
            <a:ext cx="4176464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BA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Након успоставе </a:t>
            </a:r>
            <a:r>
              <a:rPr lang="sr-Cyrl-BA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српске</a:t>
            </a:r>
          </a:p>
          <a:p>
            <a:pPr algn="ctr"/>
            <a:r>
              <a:rPr lang="sr-Cyrl-BA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sr-Cyrl-BA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аутономије </a:t>
            </a:r>
            <a:r>
              <a:rPr lang="sr-Cyrl-BA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проглашена </a:t>
            </a:r>
            <a:r>
              <a:rPr lang="sr-Cyrl-BA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је </a:t>
            </a:r>
            <a:r>
              <a:rPr lang="sr-Cyrl-BA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и аутономна</a:t>
            </a:r>
            <a:endParaRPr lang="sr-Cyrl-BA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sr-Cyrl-BA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Београдска </a:t>
            </a:r>
            <a:r>
              <a:rPr lang="sr-Cyrl-BA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митрополија, </a:t>
            </a:r>
            <a:r>
              <a:rPr lang="sr-Cyrl-BA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под јурисдикцијом Цариградске патријаршије. </a:t>
            </a:r>
          </a:p>
          <a:p>
            <a:pPr algn="ctr"/>
            <a:r>
              <a:rPr lang="sr-Cyrl-BA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Београдски </a:t>
            </a:r>
            <a:r>
              <a:rPr lang="sr-Cyrl-BA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епископ је добио титулу </a:t>
            </a:r>
            <a:endParaRPr lang="sr-Cyrl-BA" sz="2400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sr-Cyrl-BA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архиепископа </a:t>
            </a:r>
            <a:r>
              <a:rPr lang="sr-Cyrl-BA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београдског и чин митрополита Србије. </a:t>
            </a:r>
            <a:endParaRPr lang="sr-Cyrl-BA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700" y="1697906"/>
            <a:ext cx="3510112" cy="45988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47052" y="5159744"/>
            <a:ext cx="36337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Мелентије - београдски митрополит од 1831. до </a:t>
            </a:r>
            <a:r>
              <a:rPr lang="ru-RU" dirty="0" smtClean="0">
                <a:solidFill>
                  <a:srgbClr val="FFFF00"/>
                </a:solidFill>
              </a:rPr>
              <a:t>1833. године, </a:t>
            </a:r>
            <a:r>
              <a:rPr lang="ru-RU" dirty="0">
                <a:solidFill>
                  <a:srgbClr val="FFFF00"/>
                </a:solidFill>
              </a:rPr>
              <a:t>први Србин митрополит у Београду.</a:t>
            </a:r>
          </a:p>
        </p:txBody>
      </p:sp>
    </p:spTree>
    <p:extLst>
      <p:ext uri="{BB962C8B-B14F-4D97-AF65-F5344CB8AC3E}">
        <p14:creationId xmlns:p14="http://schemas.microsoft.com/office/powerpoint/2010/main" xmlns="" val="850534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99456" y="980728"/>
            <a:ext cx="40324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BA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При </a:t>
            </a:r>
            <a:r>
              <a:rPr lang="sr-Cyrl-BA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богослужењима</a:t>
            </a:r>
          </a:p>
          <a:p>
            <a:pPr algn="ctr"/>
            <a:r>
              <a:rPr lang="sr-Cyrl-BA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митрополит</a:t>
            </a:r>
          </a:p>
          <a:p>
            <a:pPr algn="ctr"/>
            <a:r>
              <a:rPr lang="sr-Cyrl-BA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</a:t>
            </a:r>
            <a:r>
              <a:rPr lang="sr-Cyrl-BA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је и даље спомињао </a:t>
            </a:r>
            <a:endParaRPr lang="sr-Cyrl-BA" sz="2400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sr-Cyrl-BA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цариградског  </a:t>
            </a:r>
            <a:r>
              <a:rPr lang="sr-Cyrl-BA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патријарха.</a:t>
            </a:r>
            <a:endParaRPr lang="sr-Cyrl-BA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44072" y="764704"/>
            <a:ext cx="40324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BA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Добијањем </a:t>
            </a:r>
          </a:p>
          <a:p>
            <a:pPr algn="ctr"/>
            <a:r>
              <a:rPr lang="sr-Cyrl-BA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Политичке</a:t>
            </a:r>
            <a:r>
              <a:rPr lang="en-US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sr-Cyrl-BA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и </a:t>
            </a:r>
            <a:r>
              <a:rPr lang="sr-Cyrl-BA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црквене самоуправе, у Србији, створени су услови</a:t>
            </a:r>
          </a:p>
          <a:p>
            <a:pPr algn="ctr"/>
            <a:r>
              <a:rPr lang="sr-Cyrl-BA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за боље уређење</a:t>
            </a:r>
          </a:p>
          <a:p>
            <a:pPr algn="ctr"/>
            <a:r>
              <a:rPr lang="sr-Cyrl-BA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црквеног живота као </a:t>
            </a:r>
          </a:p>
          <a:p>
            <a:pPr algn="ctr"/>
            <a:r>
              <a:rPr lang="sr-Cyrl-BA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што је оснивање</a:t>
            </a:r>
          </a:p>
          <a:p>
            <a:pPr algn="ctr"/>
            <a:r>
              <a:rPr lang="sr-Cyrl-BA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богословских школа.</a:t>
            </a:r>
            <a:endParaRPr lang="sr-Cyrl-BA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3140968"/>
            <a:ext cx="3832926" cy="31904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814" y="3783657"/>
            <a:ext cx="3396964" cy="254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2823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1268" y="1052736"/>
            <a:ext cx="33318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RS" sz="3200" b="1" dirty="0" smtClean="0">
                <a:ln w="6600">
                  <a:solidFill>
                    <a:srgbClr val="2F4C26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2F4C26"/>
                  </a:outerShdw>
                </a:effectLst>
              </a:rPr>
              <a:t>БОГОСЛОВИЈЕ</a:t>
            </a:r>
            <a:endParaRPr lang="sr-Cyrl-BA" sz="3200" b="1" dirty="0" smtClean="0">
              <a:ln w="6600">
                <a:solidFill>
                  <a:srgbClr val="2F4C26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2F4C26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7448" y="1772816"/>
            <a:ext cx="410445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Основане су </a:t>
            </a:r>
          </a:p>
          <a:p>
            <a:pPr algn="ctr"/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Богословије:</a:t>
            </a:r>
          </a:p>
          <a:p>
            <a:pPr algn="ctr"/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у Београду</a:t>
            </a:r>
          </a:p>
          <a:p>
            <a:pPr algn="ctr"/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1836. године,</a:t>
            </a:r>
          </a:p>
          <a:p>
            <a:pPr algn="ctr"/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у Бањој Луци </a:t>
            </a:r>
          </a:p>
          <a:p>
            <a:pPr algn="ctr"/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1866. </a:t>
            </a:r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г</a:t>
            </a:r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одине</a:t>
            </a:r>
            <a:r>
              <a:rPr lang="en-US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sr-Cyrl-RS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и</a:t>
            </a:r>
            <a:endParaRPr lang="ru-RU" sz="2400" b="1" dirty="0" smtClean="0">
              <a:ln w="12700" cmpd="sng">
                <a:solidFill>
                  <a:srgbClr val="000000"/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ctr"/>
            <a:endParaRPr lang="ru-RU" sz="2400" b="1" dirty="0">
              <a:ln w="12700" cmpd="sng">
                <a:solidFill>
                  <a:srgbClr val="000000"/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ctr"/>
            <a:r>
              <a:rPr lang="ru-RU" sz="2400" b="1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у</a:t>
            </a:r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 Призрену </a:t>
            </a:r>
          </a:p>
          <a:p>
            <a:pPr algn="ctr"/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1871. године.</a:t>
            </a:r>
            <a:endParaRPr lang="ru-RU" sz="2400" b="1" dirty="0">
              <a:ln w="12700" cmpd="sng">
                <a:solidFill>
                  <a:srgbClr val="000000"/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ctr"/>
            <a:endParaRPr lang="en-US" sz="2400" b="1" dirty="0">
              <a:ln w="12700" cmpd="sng">
                <a:solidFill>
                  <a:srgbClr val="000000"/>
                </a:solidFill>
                <a:prstDash val="solid"/>
              </a:ln>
              <a:gradFill>
                <a:gsLst>
                  <a:gs pos="0">
                    <a:srgbClr val="000000"/>
                  </a:gs>
                  <a:gs pos="4000">
                    <a:srgbClr val="000000">
                      <a:lumMod val="60000"/>
                      <a:lumOff val="40000"/>
                    </a:srgbClr>
                  </a:gs>
                  <a:gs pos="87000">
                    <a:srgbClr val="000000">
                      <a:lumMod val="20000"/>
                      <a:lumOff val="8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3861048"/>
            <a:ext cx="3528392" cy="2475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112" y="1086024"/>
            <a:ext cx="3410715" cy="2567913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21015002">
            <a:off x="4341526" y="2694933"/>
            <a:ext cx="2782573" cy="353922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8" name="Right Arrow 7"/>
          <p:cNvSpPr/>
          <p:nvPr/>
        </p:nvSpPr>
        <p:spPr>
          <a:xfrm rot="21015002">
            <a:off x="4456045" y="4935743"/>
            <a:ext cx="2669905" cy="322447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3231830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65578" y="792932"/>
            <a:ext cx="3876557" cy="304698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sr-Cyrl-BA" sz="2400" spc="50" dirty="0" smtClean="0">
                <a:ln w="0"/>
                <a:solidFill>
                  <a:srgbClr val="6666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Године 1878. Београдској митрополији, поред већ постојећих: београдске, ужичке, шабачке и тимочке епархије, присајединила се и нишка епархија.</a:t>
            </a:r>
            <a:endParaRPr lang="sr-Cyrl-BA" sz="2400" spc="50" dirty="0">
              <a:ln w="0"/>
              <a:solidFill>
                <a:srgbClr val="66666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76" y="1162264"/>
            <a:ext cx="4021255" cy="32295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95553" y="792932"/>
            <a:ext cx="3262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BA" dirty="0"/>
              <a:t>Карта Србије из 1878.године</a:t>
            </a:r>
            <a:endParaRPr lang="sr-Latn-R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339" y="3811692"/>
            <a:ext cx="3858797" cy="25217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10989" y="5749791"/>
            <a:ext cx="38765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Митрополит Михаило </a:t>
            </a:r>
            <a:r>
              <a:rPr lang="ru-RU" sz="16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Јовановић </a:t>
            </a:r>
            <a:r>
              <a:rPr lang="ru-RU" sz="1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и краљ Милан </a:t>
            </a:r>
            <a:r>
              <a:rPr lang="ru-RU" sz="16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Обреновић.</a:t>
            </a:r>
            <a:endParaRPr lang="sr-Latn-RS" sz="16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88424" y="4396894"/>
            <a:ext cx="3876557" cy="193899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sr-Cyrl-BA" sz="2400" spc="50" dirty="0" smtClean="0">
                <a:ln w="0"/>
                <a:solidFill>
                  <a:srgbClr val="6666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Већ сљедеће,1879. године Београдска митрополија постала је потпуно самостална црквена област.</a:t>
            </a:r>
            <a:endParaRPr lang="sr-Cyrl-BA" sz="2400" spc="50" dirty="0">
              <a:ln w="0"/>
              <a:solidFill>
                <a:srgbClr val="66666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630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01501" y="795822"/>
            <a:ext cx="40324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BA" sz="2400" b="1" spc="50" dirty="0" smtClean="0">
                <a:ln w="0"/>
                <a:solidFill>
                  <a:srgbClr val="6666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 току балканских ратова (1912-1913) у састав Београдске митрополије ушле су и</a:t>
            </a:r>
          </a:p>
          <a:p>
            <a:pPr algn="ctr"/>
            <a:r>
              <a:rPr lang="sr-Cyrl-BA" sz="2400" b="1" spc="50" dirty="0" smtClean="0">
                <a:ln w="0"/>
                <a:solidFill>
                  <a:srgbClr val="6666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Епархије: скопска, </a:t>
            </a:r>
            <a:r>
              <a:rPr lang="sr-Cyrl-BA" sz="2400" b="1" spc="50" dirty="0" err="1" smtClean="0">
                <a:ln w="0"/>
                <a:solidFill>
                  <a:srgbClr val="6666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велешко</a:t>
            </a:r>
            <a:r>
              <a:rPr lang="sr-Cyrl-BA" sz="2400" b="1" spc="50" dirty="0" smtClean="0">
                <a:ln w="0"/>
                <a:solidFill>
                  <a:srgbClr val="6666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- </a:t>
            </a:r>
            <a:r>
              <a:rPr lang="sr-Cyrl-BA" sz="2400" b="1" spc="50" dirty="0" err="1" smtClean="0">
                <a:ln w="0"/>
                <a:solidFill>
                  <a:srgbClr val="6666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дебарска</a:t>
            </a:r>
            <a:r>
              <a:rPr lang="sr-Cyrl-BA" sz="2400" b="1" spc="50" dirty="0" smtClean="0">
                <a:ln w="0"/>
                <a:solidFill>
                  <a:srgbClr val="6666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и призренска.</a:t>
            </a:r>
            <a:endParaRPr lang="sr-Cyrl-BA" sz="2800" b="1" spc="50" dirty="0">
              <a:ln w="0"/>
              <a:solidFill>
                <a:srgbClr val="66666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0176" y="620688"/>
            <a:ext cx="2324424" cy="5725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584" y="3445028"/>
            <a:ext cx="2098622" cy="29189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95600" y="4904700"/>
            <a:ext cx="19546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Димитрије Павловић, </a:t>
            </a:r>
            <a:r>
              <a:rPr lang="ru-RU" b="1" dirty="0" smtClean="0">
                <a:solidFill>
                  <a:srgbClr val="FFFF00"/>
                </a:solidFill>
              </a:rPr>
              <a:t>посљедњи </a:t>
            </a:r>
            <a:r>
              <a:rPr lang="ru-RU" b="1" dirty="0">
                <a:solidFill>
                  <a:srgbClr val="FFFF00"/>
                </a:solidFill>
              </a:rPr>
              <a:t>митрополит </a:t>
            </a:r>
            <a:r>
              <a:rPr lang="ru-RU" b="1" dirty="0" smtClean="0">
                <a:solidFill>
                  <a:srgbClr val="FFFF00"/>
                </a:solidFill>
              </a:rPr>
              <a:t>београдски.</a:t>
            </a:r>
            <a:endParaRPr lang="sr-Latn-R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58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1424" y="764704"/>
            <a:ext cx="4374854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2800" b="1" dirty="0" smtClean="0">
                <a:ln w="6600">
                  <a:solidFill>
                    <a:srgbClr val="2F4C26"/>
                  </a:solidFill>
                  <a:prstDash val="solid"/>
                </a:ln>
                <a:solidFill>
                  <a:srgbClr val="FFFFFF"/>
                </a:solidFill>
              </a:rPr>
              <a:t>СТРАДАЊЕ СПЦ</a:t>
            </a:r>
          </a:p>
          <a:p>
            <a:pPr algn="ctr"/>
            <a:r>
              <a:rPr lang="sr-Cyrl-RS" sz="2800" b="1" dirty="0" smtClean="0">
                <a:ln w="6600">
                  <a:solidFill>
                    <a:srgbClr val="2F4C26"/>
                  </a:solidFill>
                  <a:prstDash val="solid"/>
                </a:ln>
                <a:solidFill>
                  <a:srgbClr val="FFFFFF"/>
                </a:solidFill>
              </a:rPr>
              <a:t>У ПРВОМ </a:t>
            </a:r>
          </a:p>
          <a:p>
            <a:pPr algn="ctr"/>
            <a:r>
              <a:rPr lang="sr-Cyrl-RS" sz="2800" b="1" dirty="0" smtClean="0">
                <a:ln w="6600">
                  <a:solidFill>
                    <a:srgbClr val="2F4C26"/>
                  </a:solidFill>
                  <a:prstDash val="solid"/>
                </a:ln>
                <a:solidFill>
                  <a:srgbClr val="FFFFFF"/>
                </a:solidFill>
              </a:rPr>
              <a:t>СВЈЕТСКОМ</a:t>
            </a:r>
          </a:p>
          <a:p>
            <a:pPr algn="ctr"/>
            <a:r>
              <a:rPr lang="sr-Cyrl-RS" sz="2800" b="1" dirty="0" smtClean="0">
                <a:ln w="6600">
                  <a:solidFill>
                    <a:srgbClr val="2F4C26"/>
                  </a:solidFill>
                  <a:prstDash val="solid"/>
                </a:ln>
                <a:solidFill>
                  <a:srgbClr val="FFFFFF"/>
                </a:solidFill>
              </a:rPr>
              <a:t> РАТУ</a:t>
            </a:r>
            <a:endParaRPr lang="sr-Cyrl-BA" sz="2800" b="1" dirty="0" smtClean="0">
              <a:ln w="6600">
                <a:solidFill>
                  <a:srgbClr val="2F4C26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3370" y="2492896"/>
            <a:ext cx="39982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Први свјетски рат или</a:t>
            </a:r>
          </a:p>
          <a:p>
            <a:pPr algn="ctr"/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Велики рат, трајао </a:t>
            </a:r>
          </a:p>
          <a:p>
            <a:pPr algn="ctr"/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је од 1914.године до </a:t>
            </a:r>
          </a:p>
          <a:p>
            <a:pPr algn="ctr"/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1918</a:t>
            </a:r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. године </a:t>
            </a:r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и довео је </a:t>
            </a:r>
          </a:p>
          <a:p>
            <a:pPr algn="ctr"/>
            <a:r>
              <a:rPr lang="ru-RU" sz="2400" b="1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д</a:t>
            </a:r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о нових страдања СПЦ.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026" y="4431888"/>
            <a:ext cx="3200711" cy="20388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31799" y="764704"/>
            <a:ext cx="4610493" cy="56323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Укупан број свештеника</a:t>
            </a:r>
          </a:p>
          <a:p>
            <a:pPr algn="ctr"/>
            <a:r>
              <a:rPr lang="ru-RU" sz="2400" b="1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и</a:t>
            </a:r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 монаха у свим </a:t>
            </a:r>
          </a:p>
          <a:p>
            <a:pPr algn="ctr"/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Епархијама СПЦ, </a:t>
            </a:r>
          </a:p>
          <a:p>
            <a:pPr algn="ctr"/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1914.год.</a:t>
            </a:r>
          </a:p>
          <a:p>
            <a:pPr algn="ctr"/>
            <a:r>
              <a:rPr lang="ru-RU" sz="2400" b="1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и</a:t>
            </a:r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зносио је </a:t>
            </a:r>
          </a:p>
          <a:p>
            <a:pPr algn="ctr"/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приближно 3.500. </a:t>
            </a:r>
          </a:p>
          <a:p>
            <a:pPr algn="ctr"/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Током рата, многи од </a:t>
            </a:r>
          </a:p>
          <a:p>
            <a:pPr algn="ctr"/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њих су страдали на разне</a:t>
            </a:r>
          </a:p>
          <a:p>
            <a:pPr algn="ctr"/>
            <a:r>
              <a:rPr lang="ru-RU" sz="2400" b="1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н</a:t>
            </a:r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ачине: убијени у ратним</a:t>
            </a:r>
          </a:p>
          <a:p>
            <a:pPr algn="ctr"/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 дејствима или као војни</a:t>
            </a:r>
          </a:p>
          <a:p>
            <a:pPr algn="ctr"/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 свештеници, умрли од </a:t>
            </a:r>
          </a:p>
          <a:p>
            <a:pPr algn="ctr"/>
            <a:r>
              <a:rPr lang="ru-RU" sz="2400" b="1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з</a:t>
            </a:r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аразних болести,</a:t>
            </a:r>
          </a:p>
          <a:p>
            <a:pPr algn="ctr"/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 страдали од исцрпљености </a:t>
            </a:r>
          </a:p>
          <a:p>
            <a:pPr algn="ctr"/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при повлачењу</a:t>
            </a:r>
          </a:p>
          <a:p>
            <a:pPr algn="ctr"/>
            <a:r>
              <a:rPr lang="ru-RU" sz="2400" b="1" dirty="0" smtClean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70C0"/>
                </a:solidFill>
              </a:rPr>
              <a:t> преко Албаније...</a:t>
            </a:r>
          </a:p>
        </p:txBody>
      </p:sp>
    </p:spTree>
    <p:extLst>
      <p:ext uri="{BB962C8B-B14F-4D97-AF65-F5344CB8AC3E}">
        <p14:creationId xmlns:p14="http://schemas.microsoft.com/office/powerpoint/2010/main" xmlns="" val="2760365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heme/theme1.xml><?xml version="1.0" encoding="utf-8"?>
<a:theme xmlns:a="http://schemas.openxmlformats.org/drawingml/2006/main" name="Anim-11_Stage">
  <a:themeElements>
    <a:clrScheme name="Default Design 13">
      <a:dk1>
        <a:srgbClr val="808080"/>
      </a:dk1>
      <a:lt1>
        <a:srgbClr val="FFFFFF"/>
      </a:lt1>
      <a:dk2>
        <a:srgbClr val="5E2420"/>
      </a:dk2>
      <a:lt2>
        <a:srgbClr val="FFFFFF"/>
      </a:lt2>
      <a:accent1>
        <a:srgbClr val="D29F29"/>
      </a:accent1>
      <a:accent2>
        <a:srgbClr val="C04527"/>
      </a:accent2>
      <a:accent3>
        <a:srgbClr val="B6ACAB"/>
      </a:accent3>
      <a:accent4>
        <a:srgbClr val="DADADA"/>
      </a:accent4>
      <a:accent5>
        <a:srgbClr val="E5CDAC"/>
      </a:accent5>
      <a:accent6>
        <a:srgbClr val="AE3E22"/>
      </a:accent6>
      <a:hlink>
        <a:srgbClr val="B89749"/>
      </a:hlink>
      <a:folHlink>
        <a:srgbClr val="B58346"/>
      </a:folHlink>
    </a:clrScheme>
    <a:fontScheme name="Default Design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808080"/>
        </a:dk1>
        <a:lt1>
          <a:srgbClr val="FFFFFF"/>
        </a:lt1>
        <a:dk2>
          <a:srgbClr val="5E2420"/>
        </a:dk2>
        <a:lt2>
          <a:srgbClr val="FFFFFF"/>
        </a:lt2>
        <a:accent1>
          <a:srgbClr val="D29F29"/>
        </a:accent1>
        <a:accent2>
          <a:srgbClr val="C04527"/>
        </a:accent2>
        <a:accent3>
          <a:srgbClr val="B6ACAB"/>
        </a:accent3>
        <a:accent4>
          <a:srgbClr val="DADADA"/>
        </a:accent4>
        <a:accent5>
          <a:srgbClr val="E5CDAC"/>
        </a:accent5>
        <a:accent6>
          <a:srgbClr val="AE3E22"/>
        </a:accent6>
        <a:hlink>
          <a:srgbClr val="B89749"/>
        </a:hlink>
        <a:folHlink>
          <a:srgbClr val="B5834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5C1F00"/>
        </a:dk1>
        <a:lt1>
          <a:srgbClr val="FFFFFF"/>
        </a:lt1>
        <a:dk2>
          <a:srgbClr val="5E2420"/>
        </a:dk2>
        <a:lt2>
          <a:srgbClr val="FFFFFF"/>
        </a:lt2>
        <a:accent1>
          <a:srgbClr val="713E39"/>
        </a:accent1>
        <a:accent2>
          <a:srgbClr val="BE7960"/>
        </a:accent2>
        <a:accent3>
          <a:srgbClr val="B6ACAB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colormaster">
  <a:themeElements>
    <a:clrScheme name="2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nota zelena">
  <a:themeElements>
    <a:clrScheme name="Office Theme 2">
      <a:dk1>
        <a:srgbClr val="000000"/>
      </a:dk1>
      <a:lt1>
        <a:srgbClr val="66FF99"/>
      </a:lt1>
      <a:dk2>
        <a:srgbClr val="000000"/>
      </a:dk2>
      <a:lt2>
        <a:srgbClr val="CCCCCC"/>
      </a:lt2>
      <a:accent1>
        <a:srgbClr val="3691C2"/>
      </a:accent1>
      <a:accent2>
        <a:srgbClr val="659A2A"/>
      </a:accent2>
      <a:accent3>
        <a:srgbClr val="B8FFCA"/>
      </a:accent3>
      <a:accent4>
        <a:srgbClr val="000000"/>
      </a:accent4>
      <a:accent5>
        <a:srgbClr val="AEC7DD"/>
      </a:accent5>
      <a:accent6>
        <a:srgbClr val="5B8B25"/>
      </a:accent6>
      <a:hlink>
        <a:srgbClr val="8570B8"/>
      </a:hlink>
      <a:folHlink>
        <a:srgbClr val="2A9A51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66FF99"/>
        </a:lt1>
        <a:dk2>
          <a:srgbClr val="000000"/>
        </a:dk2>
        <a:lt2>
          <a:srgbClr val="CCCCCC"/>
        </a:lt2>
        <a:accent1>
          <a:srgbClr val="00852C"/>
        </a:accent1>
        <a:accent2>
          <a:srgbClr val="00C241"/>
        </a:accent2>
        <a:accent3>
          <a:srgbClr val="B8FFCA"/>
        </a:accent3>
        <a:accent4>
          <a:srgbClr val="000000"/>
        </a:accent4>
        <a:accent5>
          <a:srgbClr val="AAC2AC"/>
        </a:accent5>
        <a:accent6>
          <a:srgbClr val="00B03A"/>
        </a:accent6>
        <a:hlink>
          <a:srgbClr val="006622"/>
        </a:hlink>
        <a:folHlink>
          <a:srgbClr val="307A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66FF99"/>
        </a:lt1>
        <a:dk2>
          <a:srgbClr val="000000"/>
        </a:dk2>
        <a:lt2>
          <a:srgbClr val="CCCCCC"/>
        </a:lt2>
        <a:accent1>
          <a:srgbClr val="3691C2"/>
        </a:accent1>
        <a:accent2>
          <a:srgbClr val="659A2A"/>
        </a:accent2>
        <a:accent3>
          <a:srgbClr val="B8FFCA"/>
        </a:accent3>
        <a:accent4>
          <a:srgbClr val="000000"/>
        </a:accent4>
        <a:accent5>
          <a:srgbClr val="AEC7DD"/>
        </a:accent5>
        <a:accent6>
          <a:srgbClr val="5B8B25"/>
        </a:accent6>
        <a:hlink>
          <a:srgbClr val="8570B8"/>
        </a:hlink>
        <a:folHlink>
          <a:srgbClr val="2A9A5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66FF99"/>
        </a:lt1>
        <a:dk2>
          <a:srgbClr val="000000"/>
        </a:dk2>
        <a:lt2>
          <a:srgbClr val="CCCCCC"/>
        </a:lt2>
        <a:accent1>
          <a:srgbClr val="B07545"/>
        </a:accent1>
        <a:accent2>
          <a:srgbClr val="2A9A51"/>
        </a:accent2>
        <a:accent3>
          <a:srgbClr val="B8FFCA"/>
        </a:accent3>
        <a:accent4>
          <a:srgbClr val="000000"/>
        </a:accent4>
        <a:accent5>
          <a:srgbClr val="D4BDB0"/>
        </a:accent5>
        <a:accent6>
          <a:srgbClr val="258B49"/>
        </a:accent6>
        <a:hlink>
          <a:srgbClr val="818625"/>
        </a:hlink>
        <a:folHlink>
          <a:srgbClr val="A860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66FF99"/>
        </a:lt1>
        <a:dk2>
          <a:srgbClr val="000000"/>
        </a:dk2>
        <a:lt2>
          <a:srgbClr val="CCCCCC"/>
        </a:lt2>
        <a:accent1>
          <a:srgbClr val="2A9A51"/>
        </a:accent1>
        <a:accent2>
          <a:srgbClr val="9A8A2A"/>
        </a:accent2>
        <a:accent3>
          <a:srgbClr val="B8FFCA"/>
        </a:accent3>
        <a:accent4>
          <a:srgbClr val="000000"/>
        </a:accent4>
        <a:accent5>
          <a:srgbClr val="ACCAB3"/>
        </a:accent5>
        <a:accent6>
          <a:srgbClr val="8B7D25"/>
        </a:accent6>
        <a:hlink>
          <a:srgbClr val="826AB8"/>
        </a:hlink>
        <a:folHlink>
          <a:srgbClr val="A66B6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00852C"/>
        </a:accent1>
        <a:accent2>
          <a:srgbClr val="00C241"/>
        </a:accent2>
        <a:accent3>
          <a:srgbClr val="FFFFFF"/>
        </a:accent3>
        <a:accent4>
          <a:srgbClr val="000000"/>
        </a:accent4>
        <a:accent5>
          <a:srgbClr val="AAC2AC"/>
        </a:accent5>
        <a:accent6>
          <a:srgbClr val="00B03A"/>
        </a:accent6>
        <a:hlink>
          <a:srgbClr val="006622"/>
        </a:hlink>
        <a:folHlink>
          <a:srgbClr val="307A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691C2"/>
        </a:accent1>
        <a:accent2>
          <a:srgbClr val="659A2A"/>
        </a:accent2>
        <a:accent3>
          <a:srgbClr val="FFFFFF"/>
        </a:accent3>
        <a:accent4>
          <a:srgbClr val="000000"/>
        </a:accent4>
        <a:accent5>
          <a:srgbClr val="AEC7DD"/>
        </a:accent5>
        <a:accent6>
          <a:srgbClr val="5B8B25"/>
        </a:accent6>
        <a:hlink>
          <a:srgbClr val="8570B8"/>
        </a:hlink>
        <a:folHlink>
          <a:srgbClr val="2A9A5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B07545"/>
        </a:accent1>
        <a:accent2>
          <a:srgbClr val="2A9A51"/>
        </a:accent2>
        <a:accent3>
          <a:srgbClr val="FFFFFF"/>
        </a:accent3>
        <a:accent4>
          <a:srgbClr val="000000"/>
        </a:accent4>
        <a:accent5>
          <a:srgbClr val="D4BDB0"/>
        </a:accent5>
        <a:accent6>
          <a:srgbClr val="258B49"/>
        </a:accent6>
        <a:hlink>
          <a:srgbClr val="818625"/>
        </a:hlink>
        <a:folHlink>
          <a:srgbClr val="A860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A9A51"/>
        </a:accent1>
        <a:accent2>
          <a:srgbClr val="9A8A2A"/>
        </a:accent2>
        <a:accent3>
          <a:srgbClr val="FFFFFF"/>
        </a:accent3>
        <a:accent4>
          <a:srgbClr val="000000"/>
        </a:accent4>
        <a:accent5>
          <a:srgbClr val="ACCAB3"/>
        </a:accent5>
        <a:accent6>
          <a:srgbClr val="8B7D25"/>
        </a:accent6>
        <a:hlink>
          <a:srgbClr val="826AB8"/>
        </a:hlink>
        <a:folHlink>
          <a:srgbClr val="A66B6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Default Design">
  <a:themeElements>
    <a:clrScheme name="1_Default Design 2">
      <a:dk1>
        <a:srgbClr val="000000"/>
      </a:dk1>
      <a:lt1>
        <a:srgbClr val="66FF99"/>
      </a:lt1>
      <a:dk2>
        <a:srgbClr val="000000"/>
      </a:dk2>
      <a:lt2>
        <a:srgbClr val="CCCCCC"/>
      </a:lt2>
      <a:accent1>
        <a:srgbClr val="3691C2"/>
      </a:accent1>
      <a:accent2>
        <a:srgbClr val="659A2A"/>
      </a:accent2>
      <a:accent3>
        <a:srgbClr val="B8FFCA"/>
      </a:accent3>
      <a:accent4>
        <a:srgbClr val="000000"/>
      </a:accent4>
      <a:accent5>
        <a:srgbClr val="AEC7DD"/>
      </a:accent5>
      <a:accent6>
        <a:srgbClr val="5B8B25"/>
      </a:accent6>
      <a:hlink>
        <a:srgbClr val="8570B8"/>
      </a:hlink>
      <a:folHlink>
        <a:srgbClr val="2A9A51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66FF99"/>
        </a:lt1>
        <a:dk2>
          <a:srgbClr val="000000"/>
        </a:dk2>
        <a:lt2>
          <a:srgbClr val="CCCCCC"/>
        </a:lt2>
        <a:accent1>
          <a:srgbClr val="00852C"/>
        </a:accent1>
        <a:accent2>
          <a:srgbClr val="00C241"/>
        </a:accent2>
        <a:accent3>
          <a:srgbClr val="B8FFCA"/>
        </a:accent3>
        <a:accent4>
          <a:srgbClr val="000000"/>
        </a:accent4>
        <a:accent5>
          <a:srgbClr val="AAC2AC"/>
        </a:accent5>
        <a:accent6>
          <a:srgbClr val="00B03A"/>
        </a:accent6>
        <a:hlink>
          <a:srgbClr val="006622"/>
        </a:hlink>
        <a:folHlink>
          <a:srgbClr val="307A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66FF99"/>
        </a:lt1>
        <a:dk2>
          <a:srgbClr val="000000"/>
        </a:dk2>
        <a:lt2>
          <a:srgbClr val="CCCCCC"/>
        </a:lt2>
        <a:accent1>
          <a:srgbClr val="3691C2"/>
        </a:accent1>
        <a:accent2>
          <a:srgbClr val="659A2A"/>
        </a:accent2>
        <a:accent3>
          <a:srgbClr val="B8FFCA"/>
        </a:accent3>
        <a:accent4>
          <a:srgbClr val="000000"/>
        </a:accent4>
        <a:accent5>
          <a:srgbClr val="AEC7DD"/>
        </a:accent5>
        <a:accent6>
          <a:srgbClr val="5B8B25"/>
        </a:accent6>
        <a:hlink>
          <a:srgbClr val="8570B8"/>
        </a:hlink>
        <a:folHlink>
          <a:srgbClr val="2A9A5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66FF99"/>
        </a:lt1>
        <a:dk2>
          <a:srgbClr val="000000"/>
        </a:dk2>
        <a:lt2>
          <a:srgbClr val="CCCCCC"/>
        </a:lt2>
        <a:accent1>
          <a:srgbClr val="B07545"/>
        </a:accent1>
        <a:accent2>
          <a:srgbClr val="2A9A51"/>
        </a:accent2>
        <a:accent3>
          <a:srgbClr val="B8FFCA"/>
        </a:accent3>
        <a:accent4>
          <a:srgbClr val="000000"/>
        </a:accent4>
        <a:accent5>
          <a:srgbClr val="D4BDB0"/>
        </a:accent5>
        <a:accent6>
          <a:srgbClr val="258B49"/>
        </a:accent6>
        <a:hlink>
          <a:srgbClr val="818625"/>
        </a:hlink>
        <a:folHlink>
          <a:srgbClr val="A860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66FF99"/>
        </a:lt1>
        <a:dk2>
          <a:srgbClr val="000000"/>
        </a:dk2>
        <a:lt2>
          <a:srgbClr val="CCCCCC"/>
        </a:lt2>
        <a:accent1>
          <a:srgbClr val="2A9A51"/>
        </a:accent1>
        <a:accent2>
          <a:srgbClr val="9A8A2A"/>
        </a:accent2>
        <a:accent3>
          <a:srgbClr val="B8FFCA"/>
        </a:accent3>
        <a:accent4>
          <a:srgbClr val="000000"/>
        </a:accent4>
        <a:accent5>
          <a:srgbClr val="ACCAB3"/>
        </a:accent5>
        <a:accent6>
          <a:srgbClr val="8B7D25"/>
        </a:accent6>
        <a:hlink>
          <a:srgbClr val="826AB8"/>
        </a:hlink>
        <a:folHlink>
          <a:srgbClr val="A66B6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00852C"/>
        </a:accent1>
        <a:accent2>
          <a:srgbClr val="00C241"/>
        </a:accent2>
        <a:accent3>
          <a:srgbClr val="FFFFFF"/>
        </a:accent3>
        <a:accent4>
          <a:srgbClr val="000000"/>
        </a:accent4>
        <a:accent5>
          <a:srgbClr val="AAC2AC"/>
        </a:accent5>
        <a:accent6>
          <a:srgbClr val="00B03A"/>
        </a:accent6>
        <a:hlink>
          <a:srgbClr val="006622"/>
        </a:hlink>
        <a:folHlink>
          <a:srgbClr val="307A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691C2"/>
        </a:accent1>
        <a:accent2>
          <a:srgbClr val="659A2A"/>
        </a:accent2>
        <a:accent3>
          <a:srgbClr val="FFFFFF"/>
        </a:accent3>
        <a:accent4>
          <a:srgbClr val="000000"/>
        </a:accent4>
        <a:accent5>
          <a:srgbClr val="AEC7DD"/>
        </a:accent5>
        <a:accent6>
          <a:srgbClr val="5B8B25"/>
        </a:accent6>
        <a:hlink>
          <a:srgbClr val="8570B8"/>
        </a:hlink>
        <a:folHlink>
          <a:srgbClr val="2A9A5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B07545"/>
        </a:accent1>
        <a:accent2>
          <a:srgbClr val="2A9A51"/>
        </a:accent2>
        <a:accent3>
          <a:srgbClr val="FFFFFF"/>
        </a:accent3>
        <a:accent4>
          <a:srgbClr val="000000"/>
        </a:accent4>
        <a:accent5>
          <a:srgbClr val="D4BDB0"/>
        </a:accent5>
        <a:accent6>
          <a:srgbClr val="258B49"/>
        </a:accent6>
        <a:hlink>
          <a:srgbClr val="818625"/>
        </a:hlink>
        <a:folHlink>
          <a:srgbClr val="A860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A9A51"/>
        </a:accent1>
        <a:accent2>
          <a:srgbClr val="9A8A2A"/>
        </a:accent2>
        <a:accent3>
          <a:srgbClr val="FFFFFF"/>
        </a:accent3>
        <a:accent4>
          <a:srgbClr val="000000"/>
        </a:accent4>
        <a:accent5>
          <a:srgbClr val="ACCAB3"/>
        </a:accent5>
        <a:accent6>
          <a:srgbClr val="8B7D25"/>
        </a:accent6>
        <a:hlink>
          <a:srgbClr val="826AB8"/>
        </a:hlink>
        <a:folHlink>
          <a:srgbClr val="A66B6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kvadrat plava">
  <a:themeElements>
    <a:clrScheme name="Office Theme 2">
      <a:dk1>
        <a:srgbClr val="333333"/>
      </a:dk1>
      <a:lt1>
        <a:srgbClr val="FFFFFF"/>
      </a:lt1>
      <a:dk2>
        <a:srgbClr val="003366"/>
      </a:dk2>
      <a:lt2>
        <a:srgbClr val="FFFFFF"/>
      </a:lt2>
      <a:accent1>
        <a:srgbClr val="ACAAF2"/>
      </a:accent1>
      <a:accent2>
        <a:srgbClr val="73D1C9"/>
      </a:accent2>
      <a:accent3>
        <a:srgbClr val="AAADB8"/>
      </a:accent3>
      <a:accent4>
        <a:srgbClr val="DADADA"/>
      </a:accent4>
      <a:accent5>
        <a:srgbClr val="D2D2F7"/>
      </a:accent5>
      <a:accent6>
        <a:srgbClr val="68BDB6"/>
      </a:accent6>
      <a:hlink>
        <a:srgbClr val="AACEF2"/>
      </a:hlink>
      <a:folHlink>
        <a:srgbClr val="D9C7EB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003366"/>
        </a:dk2>
        <a:lt2>
          <a:srgbClr val="FFFFFF"/>
        </a:lt2>
        <a:accent1>
          <a:srgbClr val="7EB2E6"/>
        </a:accent1>
        <a:accent2>
          <a:srgbClr val="95BDE6"/>
        </a:accent2>
        <a:accent3>
          <a:srgbClr val="AAADB8"/>
        </a:accent3>
        <a:accent4>
          <a:srgbClr val="DADADA"/>
        </a:accent4>
        <a:accent5>
          <a:srgbClr val="C0D5F0"/>
        </a:accent5>
        <a:accent6>
          <a:srgbClr val="87ABD0"/>
        </a:accent6>
        <a:hlink>
          <a:srgbClr val="AACEF2"/>
        </a:hlink>
        <a:folHlink>
          <a:srgbClr val="B6D4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003366"/>
        </a:dk2>
        <a:lt2>
          <a:srgbClr val="FFFFFF"/>
        </a:lt2>
        <a:accent1>
          <a:srgbClr val="ACAAF2"/>
        </a:accent1>
        <a:accent2>
          <a:srgbClr val="73D1C9"/>
        </a:accent2>
        <a:accent3>
          <a:srgbClr val="AAADB8"/>
        </a:accent3>
        <a:accent4>
          <a:srgbClr val="DADADA"/>
        </a:accent4>
        <a:accent5>
          <a:srgbClr val="D2D2F7"/>
        </a:accent5>
        <a:accent6>
          <a:srgbClr val="68BDB6"/>
        </a:accent6>
        <a:hlink>
          <a:srgbClr val="AACEF2"/>
        </a:hlink>
        <a:folHlink>
          <a:srgbClr val="D9C7E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003366"/>
        </a:dk2>
        <a:lt2>
          <a:srgbClr val="FFFFFF"/>
        </a:lt2>
        <a:accent1>
          <a:srgbClr val="E0C170"/>
        </a:accent1>
        <a:accent2>
          <a:srgbClr val="82B8ED"/>
        </a:accent2>
        <a:accent3>
          <a:srgbClr val="AAADB8"/>
        </a:accent3>
        <a:accent4>
          <a:srgbClr val="DADADA"/>
        </a:accent4>
        <a:accent5>
          <a:srgbClr val="EDDDBB"/>
        </a:accent5>
        <a:accent6>
          <a:srgbClr val="75A6D7"/>
        </a:accent6>
        <a:hlink>
          <a:srgbClr val="E0DD9D"/>
        </a:hlink>
        <a:folHlink>
          <a:srgbClr val="EDCBB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003366"/>
        </a:dk2>
        <a:lt2>
          <a:srgbClr val="FFFFFF"/>
        </a:lt2>
        <a:accent1>
          <a:srgbClr val="C5D96C"/>
        </a:accent1>
        <a:accent2>
          <a:srgbClr val="EDB877"/>
        </a:accent2>
        <a:accent3>
          <a:srgbClr val="AAADB8"/>
        </a:accent3>
        <a:accent4>
          <a:srgbClr val="DADADA"/>
        </a:accent4>
        <a:accent5>
          <a:srgbClr val="DFE9BA"/>
        </a:accent5>
        <a:accent6>
          <a:srgbClr val="D7A66B"/>
        </a:accent6>
        <a:hlink>
          <a:srgbClr val="EBD3E5"/>
        </a:hlink>
        <a:folHlink>
          <a:srgbClr val="AACE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EB2E6"/>
        </a:accent1>
        <a:accent2>
          <a:srgbClr val="95BDE6"/>
        </a:accent2>
        <a:accent3>
          <a:srgbClr val="FFFFFF"/>
        </a:accent3>
        <a:accent4>
          <a:srgbClr val="000000"/>
        </a:accent4>
        <a:accent5>
          <a:srgbClr val="C0D5F0"/>
        </a:accent5>
        <a:accent6>
          <a:srgbClr val="87ABD0"/>
        </a:accent6>
        <a:hlink>
          <a:srgbClr val="AACEF2"/>
        </a:hlink>
        <a:folHlink>
          <a:srgbClr val="B6D4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CAAF2"/>
        </a:accent1>
        <a:accent2>
          <a:srgbClr val="73D1C9"/>
        </a:accent2>
        <a:accent3>
          <a:srgbClr val="FFFFFF"/>
        </a:accent3>
        <a:accent4>
          <a:srgbClr val="000000"/>
        </a:accent4>
        <a:accent5>
          <a:srgbClr val="D2D2F7"/>
        </a:accent5>
        <a:accent6>
          <a:srgbClr val="68BDB6"/>
        </a:accent6>
        <a:hlink>
          <a:srgbClr val="AACEF2"/>
        </a:hlink>
        <a:folHlink>
          <a:srgbClr val="D9C7E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0C170"/>
        </a:accent1>
        <a:accent2>
          <a:srgbClr val="82B8ED"/>
        </a:accent2>
        <a:accent3>
          <a:srgbClr val="FFFFFF"/>
        </a:accent3>
        <a:accent4>
          <a:srgbClr val="000000"/>
        </a:accent4>
        <a:accent5>
          <a:srgbClr val="EDDDBB"/>
        </a:accent5>
        <a:accent6>
          <a:srgbClr val="75A6D7"/>
        </a:accent6>
        <a:hlink>
          <a:srgbClr val="E0DD9D"/>
        </a:hlink>
        <a:folHlink>
          <a:srgbClr val="EDCBB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C5D96C"/>
        </a:accent1>
        <a:accent2>
          <a:srgbClr val="EDB877"/>
        </a:accent2>
        <a:accent3>
          <a:srgbClr val="FFFFFF"/>
        </a:accent3>
        <a:accent4>
          <a:srgbClr val="000000"/>
        </a:accent4>
        <a:accent5>
          <a:srgbClr val="DFE9BA"/>
        </a:accent5>
        <a:accent6>
          <a:srgbClr val="D7A66B"/>
        </a:accent6>
        <a:hlink>
          <a:srgbClr val="EBD3E5"/>
        </a:hlink>
        <a:folHlink>
          <a:srgbClr val="AACEF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Default Design">
  <a:themeElements>
    <a:clrScheme name="1_Default Design 2">
      <a:dk1>
        <a:srgbClr val="333333"/>
      </a:dk1>
      <a:lt1>
        <a:srgbClr val="FFFFFF"/>
      </a:lt1>
      <a:dk2>
        <a:srgbClr val="003366"/>
      </a:dk2>
      <a:lt2>
        <a:srgbClr val="FFFFFF"/>
      </a:lt2>
      <a:accent1>
        <a:srgbClr val="ACAAF2"/>
      </a:accent1>
      <a:accent2>
        <a:srgbClr val="73D1C9"/>
      </a:accent2>
      <a:accent3>
        <a:srgbClr val="AAADB8"/>
      </a:accent3>
      <a:accent4>
        <a:srgbClr val="DADADA"/>
      </a:accent4>
      <a:accent5>
        <a:srgbClr val="D2D2F7"/>
      </a:accent5>
      <a:accent6>
        <a:srgbClr val="68BDB6"/>
      </a:accent6>
      <a:hlink>
        <a:srgbClr val="AACEF2"/>
      </a:hlink>
      <a:folHlink>
        <a:srgbClr val="D9C7EB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003366"/>
        </a:dk2>
        <a:lt2>
          <a:srgbClr val="FFFFFF"/>
        </a:lt2>
        <a:accent1>
          <a:srgbClr val="7EB2E6"/>
        </a:accent1>
        <a:accent2>
          <a:srgbClr val="95BDE6"/>
        </a:accent2>
        <a:accent3>
          <a:srgbClr val="AAADB8"/>
        </a:accent3>
        <a:accent4>
          <a:srgbClr val="DADADA"/>
        </a:accent4>
        <a:accent5>
          <a:srgbClr val="C0D5F0"/>
        </a:accent5>
        <a:accent6>
          <a:srgbClr val="87ABD0"/>
        </a:accent6>
        <a:hlink>
          <a:srgbClr val="AACEF2"/>
        </a:hlink>
        <a:folHlink>
          <a:srgbClr val="B6D4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003366"/>
        </a:dk2>
        <a:lt2>
          <a:srgbClr val="FFFFFF"/>
        </a:lt2>
        <a:accent1>
          <a:srgbClr val="ACAAF2"/>
        </a:accent1>
        <a:accent2>
          <a:srgbClr val="73D1C9"/>
        </a:accent2>
        <a:accent3>
          <a:srgbClr val="AAADB8"/>
        </a:accent3>
        <a:accent4>
          <a:srgbClr val="DADADA"/>
        </a:accent4>
        <a:accent5>
          <a:srgbClr val="D2D2F7"/>
        </a:accent5>
        <a:accent6>
          <a:srgbClr val="68BDB6"/>
        </a:accent6>
        <a:hlink>
          <a:srgbClr val="AACEF2"/>
        </a:hlink>
        <a:folHlink>
          <a:srgbClr val="D9C7E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003366"/>
        </a:dk2>
        <a:lt2>
          <a:srgbClr val="FFFFFF"/>
        </a:lt2>
        <a:accent1>
          <a:srgbClr val="E0C170"/>
        </a:accent1>
        <a:accent2>
          <a:srgbClr val="82B8ED"/>
        </a:accent2>
        <a:accent3>
          <a:srgbClr val="AAADB8"/>
        </a:accent3>
        <a:accent4>
          <a:srgbClr val="DADADA"/>
        </a:accent4>
        <a:accent5>
          <a:srgbClr val="EDDDBB"/>
        </a:accent5>
        <a:accent6>
          <a:srgbClr val="75A6D7"/>
        </a:accent6>
        <a:hlink>
          <a:srgbClr val="E0DD9D"/>
        </a:hlink>
        <a:folHlink>
          <a:srgbClr val="EDCBB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003366"/>
        </a:dk2>
        <a:lt2>
          <a:srgbClr val="FFFFFF"/>
        </a:lt2>
        <a:accent1>
          <a:srgbClr val="C5D96C"/>
        </a:accent1>
        <a:accent2>
          <a:srgbClr val="EDB877"/>
        </a:accent2>
        <a:accent3>
          <a:srgbClr val="AAADB8"/>
        </a:accent3>
        <a:accent4>
          <a:srgbClr val="DADADA"/>
        </a:accent4>
        <a:accent5>
          <a:srgbClr val="DFE9BA"/>
        </a:accent5>
        <a:accent6>
          <a:srgbClr val="D7A66B"/>
        </a:accent6>
        <a:hlink>
          <a:srgbClr val="EBD3E5"/>
        </a:hlink>
        <a:folHlink>
          <a:srgbClr val="AACE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EB2E6"/>
        </a:accent1>
        <a:accent2>
          <a:srgbClr val="95BDE6"/>
        </a:accent2>
        <a:accent3>
          <a:srgbClr val="FFFFFF"/>
        </a:accent3>
        <a:accent4>
          <a:srgbClr val="000000"/>
        </a:accent4>
        <a:accent5>
          <a:srgbClr val="C0D5F0"/>
        </a:accent5>
        <a:accent6>
          <a:srgbClr val="87ABD0"/>
        </a:accent6>
        <a:hlink>
          <a:srgbClr val="AACEF2"/>
        </a:hlink>
        <a:folHlink>
          <a:srgbClr val="B6D4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CAAF2"/>
        </a:accent1>
        <a:accent2>
          <a:srgbClr val="73D1C9"/>
        </a:accent2>
        <a:accent3>
          <a:srgbClr val="FFFFFF"/>
        </a:accent3>
        <a:accent4>
          <a:srgbClr val="000000"/>
        </a:accent4>
        <a:accent5>
          <a:srgbClr val="D2D2F7"/>
        </a:accent5>
        <a:accent6>
          <a:srgbClr val="68BDB6"/>
        </a:accent6>
        <a:hlink>
          <a:srgbClr val="AACEF2"/>
        </a:hlink>
        <a:folHlink>
          <a:srgbClr val="D9C7E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0C170"/>
        </a:accent1>
        <a:accent2>
          <a:srgbClr val="82B8ED"/>
        </a:accent2>
        <a:accent3>
          <a:srgbClr val="FFFFFF"/>
        </a:accent3>
        <a:accent4>
          <a:srgbClr val="000000"/>
        </a:accent4>
        <a:accent5>
          <a:srgbClr val="EDDDBB"/>
        </a:accent5>
        <a:accent6>
          <a:srgbClr val="75A6D7"/>
        </a:accent6>
        <a:hlink>
          <a:srgbClr val="E0DD9D"/>
        </a:hlink>
        <a:folHlink>
          <a:srgbClr val="EDCBB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C5D96C"/>
        </a:accent1>
        <a:accent2>
          <a:srgbClr val="EDB877"/>
        </a:accent2>
        <a:accent3>
          <a:srgbClr val="FFFFFF"/>
        </a:accent3>
        <a:accent4>
          <a:srgbClr val="000000"/>
        </a:accent4>
        <a:accent5>
          <a:srgbClr val="DFE9BA"/>
        </a:accent5>
        <a:accent6>
          <a:srgbClr val="D7A66B"/>
        </a:accent6>
        <a:hlink>
          <a:srgbClr val="EBD3E5"/>
        </a:hlink>
        <a:folHlink>
          <a:srgbClr val="AACEF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zelena sa cvjeticima">
  <a:themeElements>
    <a:clrScheme name="Office Theme 2">
      <a:dk1>
        <a:srgbClr val="333333"/>
      </a:dk1>
      <a:lt1>
        <a:srgbClr val="FFFFFF"/>
      </a:lt1>
      <a:dk2>
        <a:srgbClr val="009900"/>
      </a:dk2>
      <a:lt2>
        <a:srgbClr val="FFFFFF"/>
      </a:lt2>
      <a:accent1>
        <a:srgbClr val="88E2FF"/>
      </a:accent1>
      <a:accent2>
        <a:srgbClr val="C8ED57"/>
      </a:accent2>
      <a:accent3>
        <a:srgbClr val="AACAAA"/>
      </a:accent3>
      <a:accent4>
        <a:srgbClr val="DADADA"/>
      </a:accent4>
      <a:accent5>
        <a:srgbClr val="C3EEFF"/>
      </a:accent5>
      <a:accent6>
        <a:srgbClr val="B5D74E"/>
      </a:accent6>
      <a:hlink>
        <a:srgbClr val="FFE36E"/>
      </a:hlink>
      <a:folHlink>
        <a:srgbClr val="76F776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009900"/>
        </a:dk2>
        <a:lt2>
          <a:srgbClr val="FFFFFF"/>
        </a:lt2>
        <a:accent1>
          <a:srgbClr val="00FF00"/>
        </a:accent1>
        <a:accent2>
          <a:srgbClr val="50E050"/>
        </a:accent2>
        <a:accent3>
          <a:srgbClr val="AACAAA"/>
        </a:accent3>
        <a:accent4>
          <a:srgbClr val="DADADA"/>
        </a:accent4>
        <a:accent5>
          <a:srgbClr val="AAFFAA"/>
        </a:accent5>
        <a:accent6>
          <a:srgbClr val="48CB48"/>
        </a:accent6>
        <a:hlink>
          <a:srgbClr val="D6FFD6"/>
        </a:hlink>
        <a:folHlink>
          <a:srgbClr val="A8E0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009900"/>
        </a:dk2>
        <a:lt2>
          <a:srgbClr val="FFFFFF"/>
        </a:lt2>
        <a:accent1>
          <a:srgbClr val="88E2FF"/>
        </a:accent1>
        <a:accent2>
          <a:srgbClr val="C8ED57"/>
        </a:accent2>
        <a:accent3>
          <a:srgbClr val="AACAAA"/>
        </a:accent3>
        <a:accent4>
          <a:srgbClr val="DADADA"/>
        </a:accent4>
        <a:accent5>
          <a:srgbClr val="C3EEFF"/>
        </a:accent5>
        <a:accent6>
          <a:srgbClr val="B5D74E"/>
        </a:accent6>
        <a:hlink>
          <a:srgbClr val="FFE36E"/>
        </a:hlink>
        <a:folHlink>
          <a:srgbClr val="76F7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009900"/>
        </a:dk2>
        <a:lt2>
          <a:srgbClr val="FFFFFF"/>
        </a:lt2>
        <a:accent1>
          <a:srgbClr val="FFD7EE"/>
        </a:accent1>
        <a:accent2>
          <a:srgbClr val="DDD6FF"/>
        </a:accent2>
        <a:accent3>
          <a:srgbClr val="AACAAA"/>
        </a:accent3>
        <a:accent4>
          <a:srgbClr val="DADADA"/>
        </a:accent4>
        <a:accent5>
          <a:srgbClr val="FFE8F5"/>
        </a:accent5>
        <a:accent6>
          <a:srgbClr val="C8C2E7"/>
        </a:accent6>
        <a:hlink>
          <a:srgbClr val="8CED8C"/>
        </a:hlink>
        <a:folHlink>
          <a:srgbClr val="FFBF9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009900"/>
        </a:dk2>
        <a:lt2>
          <a:srgbClr val="FFFFFF"/>
        </a:lt2>
        <a:accent1>
          <a:srgbClr val="95F095"/>
        </a:accent1>
        <a:accent2>
          <a:srgbClr val="D9D1FF"/>
        </a:accent2>
        <a:accent3>
          <a:srgbClr val="AACAAA"/>
        </a:accent3>
        <a:accent4>
          <a:srgbClr val="DADADA"/>
        </a:accent4>
        <a:accent5>
          <a:srgbClr val="C8F6C8"/>
        </a:accent5>
        <a:accent6>
          <a:srgbClr val="C4BDE7"/>
        </a:accent6>
        <a:hlink>
          <a:srgbClr val="FAC0C0"/>
        </a:hlink>
        <a:folHlink>
          <a:srgbClr val="FAE17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00FF00"/>
        </a:accent1>
        <a:accent2>
          <a:srgbClr val="50E050"/>
        </a:accent2>
        <a:accent3>
          <a:srgbClr val="FFFFFF"/>
        </a:accent3>
        <a:accent4>
          <a:srgbClr val="000000"/>
        </a:accent4>
        <a:accent5>
          <a:srgbClr val="AAFFAA"/>
        </a:accent5>
        <a:accent6>
          <a:srgbClr val="48CB48"/>
        </a:accent6>
        <a:hlink>
          <a:srgbClr val="D6FFD6"/>
        </a:hlink>
        <a:folHlink>
          <a:srgbClr val="A8E0A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8E2FF"/>
        </a:accent1>
        <a:accent2>
          <a:srgbClr val="C8ED57"/>
        </a:accent2>
        <a:accent3>
          <a:srgbClr val="FFFFFF"/>
        </a:accent3>
        <a:accent4>
          <a:srgbClr val="000000"/>
        </a:accent4>
        <a:accent5>
          <a:srgbClr val="C3EEFF"/>
        </a:accent5>
        <a:accent6>
          <a:srgbClr val="B5D74E"/>
        </a:accent6>
        <a:hlink>
          <a:srgbClr val="FFE36E"/>
        </a:hlink>
        <a:folHlink>
          <a:srgbClr val="76F7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D7EE"/>
        </a:accent1>
        <a:accent2>
          <a:srgbClr val="DDD6FF"/>
        </a:accent2>
        <a:accent3>
          <a:srgbClr val="FFFFFF"/>
        </a:accent3>
        <a:accent4>
          <a:srgbClr val="000000"/>
        </a:accent4>
        <a:accent5>
          <a:srgbClr val="FFE8F5"/>
        </a:accent5>
        <a:accent6>
          <a:srgbClr val="C8C2E7"/>
        </a:accent6>
        <a:hlink>
          <a:srgbClr val="8CED8C"/>
        </a:hlink>
        <a:folHlink>
          <a:srgbClr val="FFBF9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5F095"/>
        </a:accent1>
        <a:accent2>
          <a:srgbClr val="D9D1FF"/>
        </a:accent2>
        <a:accent3>
          <a:srgbClr val="FFFFFF"/>
        </a:accent3>
        <a:accent4>
          <a:srgbClr val="000000"/>
        </a:accent4>
        <a:accent5>
          <a:srgbClr val="C8F6C8"/>
        </a:accent5>
        <a:accent6>
          <a:srgbClr val="C4BDE7"/>
        </a:accent6>
        <a:hlink>
          <a:srgbClr val="FAC0C0"/>
        </a:hlink>
        <a:folHlink>
          <a:srgbClr val="FAE17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5_Default Design">
  <a:themeElements>
    <a:clrScheme name="1_Default Design 2">
      <a:dk1>
        <a:srgbClr val="333333"/>
      </a:dk1>
      <a:lt1>
        <a:srgbClr val="FFFFFF"/>
      </a:lt1>
      <a:dk2>
        <a:srgbClr val="009900"/>
      </a:dk2>
      <a:lt2>
        <a:srgbClr val="FFFFFF"/>
      </a:lt2>
      <a:accent1>
        <a:srgbClr val="88E2FF"/>
      </a:accent1>
      <a:accent2>
        <a:srgbClr val="C8ED57"/>
      </a:accent2>
      <a:accent3>
        <a:srgbClr val="AACAAA"/>
      </a:accent3>
      <a:accent4>
        <a:srgbClr val="DADADA"/>
      </a:accent4>
      <a:accent5>
        <a:srgbClr val="C3EEFF"/>
      </a:accent5>
      <a:accent6>
        <a:srgbClr val="B5D74E"/>
      </a:accent6>
      <a:hlink>
        <a:srgbClr val="FFE36E"/>
      </a:hlink>
      <a:folHlink>
        <a:srgbClr val="76F776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009900"/>
        </a:dk2>
        <a:lt2>
          <a:srgbClr val="FFFFFF"/>
        </a:lt2>
        <a:accent1>
          <a:srgbClr val="00FF00"/>
        </a:accent1>
        <a:accent2>
          <a:srgbClr val="50E050"/>
        </a:accent2>
        <a:accent3>
          <a:srgbClr val="AACAAA"/>
        </a:accent3>
        <a:accent4>
          <a:srgbClr val="DADADA"/>
        </a:accent4>
        <a:accent5>
          <a:srgbClr val="AAFFAA"/>
        </a:accent5>
        <a:accent6>
          <a:srgbClr val="48CB48"/>
        </a:accent6>
        <a:hlink>
          <a:srgbClr val="D6FFD6"/>
        </a:hlink>
        <a:folHlink>
          <a:srgbClr val="A8E0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009900"/>
        </a:dk2>
        <a:lt2>
          <a:srgbClr val="FFFFFF"/>
        </a:lt2>
        <a:accent1>
          <a:srgbClr val="88E2FF"/>
        </a:accent1>
        <a:accent2>
          <a:srgbClr val="C8ED57"/>
        </a:accent2>
        <a:accent3>
          <a:srgbClr val="AACAAA"/>
        </a:accent3>
        <a:accent4>
          <a:srgbClr val="DADADA"/>
        </a:accent4>
        <a:accent5>
          <a:srgbClr val="C3EEFF"/>
        </a:accent5>
        <a:accent6>
          <a:srgbClr val="B5D74E"/>
        </a:accent6>
        <a:hlink>
          <a:srgbClr val="FFE36E"/>
        </a:hlink>
        <a:folHlink>
          <a:srgbClr val="76F7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009900"/>
        </a:dk2>
        <a:lt2>
          <a:srgbClr val="FFFFFF"/>
        </a:lt2>
        <a:accent1>
          <a:srgbClr val="FFD7EE"/>
        </a:accent1>
        <a:accent2>
          <a:srgbClr val="DDD6FF"/>
        </a:accent2>
        <a:accent3>
          <a:srgbClr val="AACAAA"/>
        </a:accent3>
        <a:accent4>
          <a:srgbClr val="DADADA"/>
        </a:accent4>
        <a:accent5>
          <a:srgbClr val="FFE8F5"/>
        </a:accent5>
        <a:accent6>
          <a:srgbClr val="C8C2E7"/>
        </a:accent6>
        <a:hlink>
          <a:srgbClr val="8CED8C"/>
        </a:hlink>
        <a:folHlink>
          <a:srgbClr val="FFBF9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009900"/>
        </a:dk2>
        <a:lt2>
          <a:srgbClr val="FFFFFF"/>
        </a:lt2>
        <a:accent1>
          <a:srgbClr val="95F095"/>
        </a:accent1>
        <a:accent2>
          <a:srgbClr val="D9D1FF"/>
        </a:accent2>
        <a:accent3>
          <a:srgbClr val="AACAAA"/>
        </a:accent3>
        <a:accent4>
          <a:srgbClr val="DADADA"/>
        </a:accent4>
        <a:accent5>
          <a:srgbClr val="C8F6C8"/>
        </a:accent5>
        <a:accent6>
          <a:srgbClr val="C4BDE7"/>
        </a:accent6>
        <a:hlink>
          <a:srgbClr val="FAC0C0"/>
        </a:hlink>
        <a:folHlink>
          <a:srgbClr val="FAE17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00FF00"/>
        </a:accent1>
        <a:accent2>
          <a:srgbClr val="50E050"/>
        </a:accent2>
        <a:accent3>
          <a:srgbClr val="FFFFFF"/>
        </a:accent3>
        <a:accent4>
          <a:srgbClr val="000000"/>
        </a:accent4>
        <a:accent5>
          <a:srgbClr val="AAFFAA"/>
        </a:accent5>
        <a:accent6>
          <a:srgbClr val="48CB48"/>
        </a:accent6>
        <a:hlink>
          <a:srgbClr val="D6FFD6"/>
        </a:hlink>
        <a:folHlink>
          <a:srgbClr val="A8E0A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8E2FF"/>
        </a:accent1>
        <a:accent2>
          <a:srgbClr val="C8ED57"/>
        </a:accent2>
        <a:accent3>
          <a:srgbClr val="FFFFFF"/>
        </a:accent3>
        <a:accent4>
          <a:srgbClr val="000000"/>
        </a:accent4>
        <a:accent5>
          <a:srgbClr val="C3EEFF"/>
        </a:accent5>
        <a:accent6>
          <a:srgbClr val="B5D74E"/>
        </a:accent6>
        <a:hlink>
          <a:srgbClr val="FFE36E"/>
        </a:hlink>
        <a:folHlink>
          <a:srgbClr val="76F7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D7EE"/>
        </a:accent1>
        <a:accent2>
          <a:srgbClr val="DDD6FF"/>
        </a:accent2>
        <a:accent3>
          <a:srgbClr val="FFFFFF"/>
        </a:accent3>
        <a:accent4>
          <a:srgbClr val="000000"/>
        </a:accent4>
        <a:accent5>
          <a:srgbClr val="FFE8F5"/>
        </a:accent5>
        <a:accent6>
          <a:srgbClr val="C8C2E7"/>
        </a:accent6>
        <a:hlink>
          <a:srgbClr val="8CED8C"/>
        </a:hlink>
        <a:folHlink>
          <a:srgbClr val="FFBF9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5F095"/>
        </a:accent1>
        <a:accent2>
          <a:srgbClr val="D9D1FF"/>
        </a:accent2>
        <a:accent3>
          <a:srgbClr val="FFFFFF"/>
        </a:accent3>
        <a:accent4>
          <a:srgbClr val="000000"/>
        </a:accent4>
        <a:accent5>
          <a:srgbClr val="C8F6C8"/>
        </a:accent5>
        <a:accent6>
          <a:srgbClr val="C4BDE7"/>
        </a:accent6>
        <a:hlink>
          <a:srgbClr val="FAC0C0"/>
        </a:hlink>
        <a:folHlink>
          <a:srgbClr val="FAE17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lila">
  <a:themeElements>
    <a:clrScheme name="Default Design 2">
      <a:dk1>
        <a:srgbClr val="000000"/>
      </a:dk1>
      <a:lt1>
        <a:srgbClr val="9999CC"/>
      </a:lt1>
      <a:dk2>
        <a:srgbClr val="000000"/>
      </a:dk2>
      <a:lt2>
        <a:srgbClr val="666666"/>
      </a:lt2>
      <a:accent1>
        <a:srgbClr val="4E3366"/>
      </a:accent1>
      <a:accent2>
        <a:srgbClr val="2F4C26"/>
      </a:accent2>
      <a:accent3>
        <a:srgbClr val="CACAE2"/>
      </a:accent3>
      <a:accent4>
        <a:srgbClr val="000000"/>
      </a:accent4>
      <a:accent5>
        <a:srgbClr val="B2ADB8"/>
      </a:accent5>
      <a:accent6>
        <a:srgbClr val="2A4421"/>
      </a:accent6>
      <a:hlink>
        <a:srgbClr val="334D66"/>
      </a:hlink>
      <a:folHlink>
        <a:srgbClr val="33336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9999CC"/>
        </a:lt1>
        <a:dk2>
          <a:srgbClr val="000000"/>
        </a:dk2>
        <a:lt2>
          <a:srgbClr val="666666"/>
        </a:lt2>
        <a:accent1>
          <a:srgbClr val="6868CA"/>
        </a:accent1>
        <a:accent2>
          <a:srgbClr val="4444AC"/>
        </a:accent2>
        <a:accent3>
          <a:srgbClr val="CACAE2"/>
        </a:accent3>
        <a:accent4>
          <a:srgbClr val="000000"/>
        </a:accent4>
        <a:accent5>
          <a:srgbClr val="B9B9E1"/>
        </a:accent5>
        <a:accent6>
          <a:srgbClr val="3D3D9B"/>
        </a:accent6>
        <a:hlink>
          <a:srgbClr val="00008D"/>
        </a:hlink>
        <a:folHlink>
          <a:srgbClr val="2929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9999CC"/>
        </a:lt1>
        <a:dk2>
          <a:srgbClr val="000000"/>
        </a:dk2>
        <a:lt2>
          <a:srgbClr val="666666"/>
        </a:lt2>
        <a:accent1>
          <a:srgbClr val="4E3366"/>
        </a:accent1>
        <a:accent2>
          <a:srgbClr val="2F4C26"/>
        </a:accent2>
        <a:accent3>
          <a:srgbClr val="CACAE2"/>
        </a:accent3>
        <a:accent4>
          <a:srgbClr val="000000"/>
        </a:accent4>
        <a:accent5>
          <a:srgbClr val="B2ADB8"/>
        </a:accent5>
        <a:accent6>
          <a:srgbClr val="2A4421"/>
        </a:accent6>
        <a:hlink>
          <a:srgbClr val="334D66"/>
        </a:hlink>
        <a:folHlink>
          <a:srgbClr val="33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9999CC"/>
        </a:lt1>
        <a:dk2>
          <a:srgbClr val="000000"/>
        </a:dk2>
        <a:lt2>
          <a:srgbClr val="666666"/>
        </a:lt2>
        <a:accent1>
          <a:srgbClr val="675033"/>
        </a:accent1>
        <a:accent2>
          <a:srgbClr val="666633"/>
        </a:accent2>
        <a:accent3>
          <a:srgbClr val="CACAE2"/>
        </a:accent3>
        <a:accent4>
          <a:srgbClr val="000000"/>
        </a:accent4>
        <a:accent5>
          <a:srgbClr val="B8B3AD"/>
        </a:accent5>
        <a:accent6>
          <a:srgbClr val="5C5C2D"/>
        </a:accent6>
        <a:hlink>
          <a:srgbClr val="66335C"/>
        </a:hlink>
        <a:folHlink>
          <a:srgbClr val="3E3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9999CC"/>
        </a:lt1>
        <a:dk2>
          <a:srgbClr val="000000"/>
        </a:dk2>
        <a:lt2>
          <a:srgbClr val="666666"/>
        </a:lt2>
        <a:accent1>
          <a:srgbClr val="46468D"/>
        </a:accent1>
        <a:accent2>
          <a:srgbClr val="375D2E"/>
        </a:accent2>
        <a:accent3>
          <a:srgbClr val="CACAE2"/>
        </a:accent3>
        <a:accent4>
          <a:srgbClr val="000000"/>
        </a:accent4>
        <a:accent5>
          <a:srgbClr val="B0B0C5"/>
        </a:accent5>
        <a:accent6>
          <a:srgbClr val="315329"/>
        </a:accent6>
        <a:hlink>
          <a:srgbClr val="783C41"/>
        </a:hlink>
        <a:folHlink>
          <a:srgbClr val="665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868CA"/>
        </a:accent1>
        <a:accent2>
          <a:srgbClr val="4444AC"/>
        </a:accent2>
        <a:accent3>
          <a:srgbClr val="FFFFFF"/>
        </a:accent3>
        <a:accent4>
          <a:srgbClr val="000000"/>
        </a:accent4>
        <a:accent5>
          <a:srgbClr val="B9B9E1"/>
        </a:accent5>
        <a:accent6>
          <a:srgbClr val="3D3D9B"/>
        </a:accent6>
        <a:hlink>
          <a:srgbClr val="00008D"/>
        </a:hlink>
        <a:folHlink>
          <a:srgbClr val="2929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E3366"/>
        </a:accent1>
        <a:accent2>
          <a:srgbClr val="2F4C26"/>
        </a:accent2>
        <a:accent3>
          <a:srgbClr val="FFFFFF"/>
        </a:accent3>
        <a:accent4>
          <a:srgbClr val="000000"/>
        </a:accent4>
        <a:accent5>
          <a:srgbClr val="B2ADB8"/>
        </a:accent5>
        <a:accent6>
          <a:srgbClr val="2A4421"/>
        </a:accent6>
        <a:hlink>
          <a:srgbClr val="334D66"/>
        </a:hlink>
        <a:folHlink>
          <a:srgbClr val="33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75033"/>
        </a:accent1>
        <a:accent2>
          <a:srgbClr val="666633"/>
        </a:accent2>
        <a:accent3>
          <a:srgbClr val="FFFFFF"/>
        </a:accent3>
        <a:accent4>
          <a:srgbClr val="000000"/>
        </a:accent4>
        <a:accent5>
          <a:srgbClr val="B8B3AD"/>
        </a:accent5>
        <a:accent6>
          <a:srgbClr val="5C5C2D"/>
        </a:accent6>
        <a:hlink>
          <a:srgbClr val="66335C"/>
        </a:hlink>
        <a:folHlink>
          <a:srgbClr val="3E3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6468D"/>
        </a:accent1>
        <a:accent2>
          <a:srgbClr val="375D2E"/>
        </a:accent2>
        <a:accent3>
          <a:srgbClr val="FFFFFF"/>
        </a:accent3>
        <a:accent4>
          <a:srgbClr val="000000"/>
        </a:accent4>
        <a:accent5>
          <a:srgbClr val="B0B0C5"/>
        </a:accent5>
        <a:accent6>
          <a:srgbClr val="315329"/>
        </a:accent6>
        <a:hlink>
          <a:srgbClr val="783C41"/>
        </a:hlink>
        <a:folHlink>
          <a:srgbClr val="6659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6_Default Design">
  <a:themeElements>
    <a:clrScheme name="1_Default Design 2">
      <a:dk1>
        <a:srgbClr val="000000"/>
      </a:dk1>
      <a:lt1>
        <a:srgbClr val="9999CC"/>
      </a:lt1>
      <a:dk2>
        <a:srgbClr val="000000"/>
      </a:dk2>
      <a:lt2>
        <a:srgbClr val="666666"/>
      </a:lt2>
      <a:accent1>
        <a:srgbClr val="4E3366"/>
      </a:accent1>
      <a:accent2>
        <a:srgbClr val="2F4C26"/>
      </a:accent2>
      <a:accent3>
        <a:srgbClr val="CACAE2"/>
      </a:accent3>
      <a:accent4>
        <a:srgbClr val="000000"/>
      </a:accent4>
      <a:accent5>
        <a:srgbClr val="B2ADB8"/>
      </a:accent5>
      <a:accent6>
        <a:srgbClr val="2A4421"/>
      </a:accent6>
      <a:hlink>
        <a:srgbClr val="334D66"/>
      </a:hlink>
      <a:folHlink>
        <a:srgbClr val="333366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9999CC"/>
        </a:lt1>
        <a:dk2>
          <a:srgbClr val="000000"/>
        </a:dk2>
        <a:lt2>
          <a:srgbClr val="666666"/>
        </a:lt2>
        <a:accent1>
          <a:srgbClr val="6868CA"/>
        </a:accent1>
        <a:accent2>
          <a:srgbClr val="4444AC"/>
        </a:accent2>
        <a:accent3>
          <a:srgbClr val="CACAE2"/>
        </a:accent3>
        <a:accent4>
          <a:srgbClr val="000000"/>
        </a:accent4>
        <a:accent5>
          <a:srgbClr val="B9B9E1"/>
        </a:accent5>
        <a:accent6>
          <a:srgbClr val="3D3D9B"/>
        </a:accent6>
        <a:hlink>
          <a:srgbClr val="00008D"/>
        </a:hlink>
        <a:folHlink>
          <a:srgbClr val="2929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9999CC"/>
        </a:lt1>
        <a:dk2>
          <a:srgbClr val="000000"/>
        </a:dk2>
        <a:lt2>
          <a:srgbClr val="666666"/>
        </a:lt2>
        <a:accent1>
          <a:srgbClr val="4E3366"/>
        </a:accent1>
        <a:accent2>
          <a:srgbClr val="2F4C26"/>
        </a:accent2>
        <a:accent3>
          <a:srgbClr val="CACAE2"/>
        </a:accent3>
        <a:accent4>
          <a:srgbClr val="000000"/>
        </a:accent4>
        <a:accent5>
          <a:srgbClr val="B2ADB8"/>
        </a:accent5>
        <a:accent6>
          <a:srgbClr val="2A4421"/>
        </a:accent6>
        <a:hlink>
          <a:srgbClr val="334D66"/>
        </a:hlink>
        <a:folHlink>
          <a:srgbClr val="33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9999CC"/>
        </a:lt1>
        <a:dk2>
          <a:srgbClr val="000000"/>
        </a:dk2>
        <a:lt2>
          <a:srgbClr val="666666"/>
        </a:lt2>
        <a:accent1>
          <a:srgbClr val="675033"/>
        </a:accent1>
        <a:accent2>
          <a:srgbClr val="666633"/>
        </a:accent2>
        <a:accent3>
          <a:srgbClr val="CACAE2"/>
        </a:accent3>
        <a:accent4>
          <a:srgbClr val="000000"/>
        </a:accent4>
        <a:accent5>
          <a:srgbClr val="B8B3AD"/>
        </a:accent5>
        <a:accent6>
          <a:srgbClr val="5C5C2D"/>
        </a:accent6>
        <a:hlink>
          <a:srgbClr val="66335C"/>
        </a:hlink>
        <a:folHlink>
          <a:srgbClr val="3E3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9999CC"/>
        </a:lt1>
        <a:dk2>
          <a:srgbClr val="000000"/>
        </a:dk2>
        <a:lt2>
          <a:srgbClr val="666666"/>
        </a:lt2>
        <a:accent1>
          <a:srgbClr val="46468D"/>
        </a:accent1>
        <a:accent2>
          <a:srgbClr val="375D2E"/>
        </a:accent2>
        <a:accent3>
          <a:srgbClr val="CACAE2"/>
        </a:accent3>
        <a:accent4>
          <a:srgbClr val="000000"/>
        </a:accent4>
        <a:accent5>
          <a:srgbClr val="B0B0C5"/>
        </a:accent5>
        <a:accent6>
          <a:srgbClr val="315329"/>
        </a:accent6>
        <a:hlink>
          <a:srgbClr val="783C41"/>
        </a:hlink>
        <a:folHlink>
          <a:srgbClr val="665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868CA"/>
        </a:accent1>
        <a:accent2>
          <a:srgbClr val="4444AC"/>
        </a:accent2>
        <a:accent3>
          <a:srgbClr val="FFFFFF"/>
        </a:accent3>
        <a:accent4>
          <a:srgbClr val="000000"/>
        </a:accent4>
        <a:accent5>
          <a:srgbClr val="B9B9E1"/>
        </a:accent5>
        <a:accent6>
          <a:srgbClr val="3D3D9B"/>
        </a:accent6>
        <a:hlink>
          <a:srgbClr val="00008D"/>
        </a:hlink>
        <a:folHlink>
          <a:srgbClr val="2929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E3366"/>
        </a:accent1>
        <a:accent2>
          <a:srgbClr val="2F4C26"/>
        </a:accent2>
        <a:accent3>
          <a:srgbClr val="FFFFFF"/>
        </a:accent3>
        <a:accent4>
          <a:srgbClr val="000000"/>
        </a:accent4>
        <a:accent5>
          <a:srgbClr val="B2ADB8"/>
        </a:accent5>
        <a:accent6>
          <a:srgbClr val="2A4421"/>
        </a:accent6>
        <a:hlink>
          <a:srgbClr val="334D66"/>
        </a:hlink>
        <a:folHlink>
          <a:srgbClr val="33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75033"/>
        </a:accent1>
        <a:accent2>
          <a:srgbClr val="666633"/>
        </a:accent2>
        <a:accent3>
          <a:srgbClr val="FFFFFF"/>
        </a:accent3>
        <a:accent4>
          <a:srgbClr val="000000"/>
        </a:accent4>
        <a:accent5>
          <a:srgbClr val="B8B3AD"/>
        </a:accent5>
        <a:accent6>
          <a:srgbClr val="5C5C2D"/>
        </a:accent6>
        <a:hlink>
          <a:srgbClr val="66335C"/>
        </a:hlink>
        <a:folHlink>
          <a:srgbClr val="3E3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6468D"/>
        </a:accent1>
        <a:accent2>
          <a:srgbClr val="375D2E"/>
        </a:accent2>
        <a:accent3>
          <a:srgbClr val="FFFFFF"/>
        </a:accent3>
        <a:accent4>
          <a:srgbClr val="000000"/>
        </a:accent4>
        <a:accent5>
          <a:srgbClr val="B0B0C5"/>
        </a:accent5>
        <a:accent6>
          <a:srgbClr val="315329"/>
        </a:accent6>
        <a:hlink>
          <a:srgbClr val="783C41"/>
        </a:hlink>
        <a:folHlink>
          <a:srgbClr val="6659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master">
  <a:themeElements>
    <a:clrScheme name="">
      <a:dk1>
        <a:srgbClr val="000000"/>
      </a:dk1>
      <a:lt1>
        <a:srgbClr val="996600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CAB8AA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hab2">
  <a:themeElements>
    <a:clrScheme name="Shab2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Shab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hab2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ab2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ab2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ab2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ab2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ab2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ab2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ab2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ab2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ab2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ab2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ab2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ab2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ab2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ab2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ab2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4_colormaster">
  <a:themeElements>
    <a:clrScheme name="">
      <a:dk1>
        <a:srgbClr val="000000"/>
      </a:dk1>
      <a:lt1>
        <a:srgbClr val="996600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CAB8AA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5_colormaster">
  <a:themeElements>
    <a:clrScheme name="">
      <a:dk1>
        <a:srgbClr val="000000"/>
      </a:dk1>
      <a:lt1>
        <a:srgbClr val="996600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CAB8AA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lormaster">
  <a:themeElements>
    <a:clrScheme name="1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ez cvjetna">
  <a:themeElements>
    <a:clrScheme name="Default Design 2">
      <a:dk1>
        <a:srgbClr val="000000"/>
      </a:dk1>
      <a:lt1>
        <a:srgbClr val="FFCC99"/>
      </a:lt1>
      <a:dk2>
        <a:srgbClr val="000000"/>
      </a:dk2>
      <a:lt2>
        <a:srgbClr val="CCCCCC"/>
      </a:lt2>
      <a:accent1>
        <a:srgbClr val="8C3823"/>
      </a:accent1>
      <a:accent2>
        <a:srgbClr val="6E4D00"/>
      </a:accent2>
      <a:accent3>
        <a:srgbClr val="FFE2CA"/>
      </a:accent3>
      <a:accent4>
        <a:srgbClr val="000000"/>
      </a:accent4>
      <a:accent5>
        <a:srgbClr val="C5AEAC"/>
      </a:accent5>
      <a:accent6>
        <a:srgbClr val="634500"/>
      </a:accent6>
      <a:hlink>
        <a:srgbClr val="803100"/>
      </a:hlink>
      <a:folHlink>
        <a:srgbClr val="80003E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8C541C"/>
        </a:accent1>
        <a:accent2>
          <a:srgbClr val="804000"/>
        </a:accent2>
        <a:accent3>
          <a:srgbClr val="FFE2CA"/>
        </a:accent3>
        <a:accent4>
          <a:srgbClr val="000000"/>
        </a:accent4>
        <a:accent5>
          <a:srgbClr val="C5B3AB"/>
        </a:accent5>
        <a:accent6>
          <a:srgbClr val="733900"/>
        </a:accent6>
        <a:hlink>
          <a:srgbClr val="733511"/>
        </a:hlink>
        <a:folHlink>
          <a:srgbClr val="6B2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8C3823"/>
        </a:accent1>
        <a:accent2>
          <a:srgbClr val="6E4D00"/>
        </a:accent2>
        <a:accent3>
          <a:srgbClr val="FFE2CA"/>
        </a:accent3>
        <a:accent4>
          <a:srgbClr val="000000"/>
        </a:accent4>
        <a:accent5>
          <a:srgbClr val="C5AEAC"/>
        </a:accent5>
        <a:accent6>
          <a:srgbClr val="634500"/>
        </a:accent6>
        <a:hlink>
          <a:srgbClr val="803100"/>
        </a:hlink>
        <a:folHlink>
          <a:srgbClr val="8000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146644"/>
        </a:accent1>
        <a:accent2>
          <a:srgbClr val="804000"/>
        </a:accent2>
        <a:accent3>
          <a:srgbClr val="FFE2CA"/>
        </a:accent3>
        <a:accent4>
          <a:srgbClr val="000000"/>
        </a:accent4>
        <a:accent5>
          <a:srgbClr val="AAB8B0"/>
        </a:accent5>
        <a:accent6>
          <a:srgbClr val="733900"/>
        </a:accent6>
        <a:hlink>
          <a:srgbClr val="2F4C1F"/>
        </a:hlink>
        <a:folHlink>
          <a:srgbClr val="3135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2C516E"/>
        </a:accent1>
        <a:accent2>
          <a:srgbClr val="5F661F"/>
        </a:accent2>
        <a:accent3>
          <a:srgbClr val="FFE2CA"/>
        </a:accent3>
        <a:accent4>
          <a:srgbClr val="000000"/>
        </a:accent4>
        <a:accent5>
          <a:srgbClr val="ACB3BA"/>
        </a:accent5>
        <a:accent6>
          <a:srgbClr val="555C1B"/>
        </a:accent6>
        <a:hlink>
          <a:srgbClr val="593156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541C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C5B3AB"/>
        </a:accent5>
        <a:accent6>
          <a:srgbClr val="733900"/>
        </a:accent6>
        <a:hlink>
          <a:srgbClr val="733511"/>
        </a:hlink>
        <a:folHlink>
          <a:srgbClr val="6B2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3823"/>
        </a:accent1>
        <a:accent2>
          <a:srgbClr val="6E4D00"/>
        </a:accent2>
        <a:accent3>
          <a:srgbClr val="FFFFFF"/>
        </a:accent3>
        <a:accent4>
          <a:srgbClr val="000000"/>
        </a:accent4>
        <a:accent5>
          <a:srgbClr val="C5AEAC"/>
        </a:accent5>
        <a:accent6>
          <a:srgbClr val="634500"/>
        </a:accent6>
        <a:hlink>
          <a:srgbClr val="803100"/>
        </a:hlink>
        <a:folHlink>
          <a:srgbClr val="8000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146644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AAB8B0"/>
        </a:accent5>
        <a:accent6>
          <a:srgbClr val="733900"/>
        </a:accent6>
        <a:hlink>
          <a:srgbClr val="2F4C1F"/>
        </a:hlink>
        <a:folHlink>
          <a:srgbClr val="3135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C516E"/>
        </a:accent1>
        <a:accent2>
          <a:srgbClr val="5F661F"/>
        </a:accent2>
        <a:accent3>
          <a:srgbClr val="FFFFFF"/>
        </a:accent3>
        <a:accent4>
          <a:srgbClr val="000000"/>
        </a:accent4>
        <a:accent5>
          <a:srgbClr val="ACB3BA"/>
        </a:accent5>
        <a:accent6>
          <a:srgbClr val="555C1B"/>
        </a:accent6>
        <a:hlink>
          <a:srgbClr val="593156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CC99"/>
      </a:lt1>
      <a:dk2>
        <a:srgbClr val="000000"/>
      </a:dk2>
      <a:lt2>
        <a:srgbClr val="CCCCCC"/>
      </a:lt2>
      <a:accent1>
        <a:srgbClr val="8C3823"/>
      </a:accent1>
      <a:accent2>
        <a:srgbClr val="6E4D00"/>
      </a:accent2>
      <a:accent3>
        <a:srgbClr val="FFE2CA"/>
      </a:accent3>
      <a:accent4>
        <a:srgbClr val="000000"/>
      </a:accent4>
      <a:accent5>
        <a:srgbClr val="C5AEAC"/>
      </a:accent5>
      <a:accent6>
        <a:srgbClr val="634500"/>
      </a:accent6>
      <a:hlink>
        <a:srgbClr val="803100"/>
      </a:hlink>
      <a:folHlink>
        <a:srgbClr val="80003E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8C541C"/>
        </a:accent1>
        <a:accent2>
          <a:srgbClr val="804000"/>
        </a:accent2>
        <a:accent3>
          <a:srgbClr val="FFE2CA"/>
        </a:accent3>
        <a:accent4>
          <a:srgbClr val="000000"/>
        </a:accent4>
        <a:accent5>
          <a:srgbClr val="C5B3AB"/>
        </a:accent5>
        <a:accent6>
          <a:srgbClr val="733900"/>
        </a:accent6>
        <a:hlink>
          <a:srgbClr val="733511"/>
        </a:hlink>
        <a:folHlink>
          <a:srgbClr val="6B2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8C3823"/>
        </a:accent1>
        <a:accent2>
          <a:srgbClr val="6E4D00"/>
        </a:accent2>
        <a:accent3>
          <a:srgbClr val="FFE2CA"/>
        </a:accent3>
        <a:accent4>
          <a:srgbClr val="000000"/>
        </a:accent4>
        <a:accent5>
          <a:srgbClr val="C5AEAC"/>
        </a:accent5>
        <a:accent6>
          <a:srgbClr val="634500"/>
        </a:accent6>
        <a:hlink>
          <a:srgbClr val="803100"/>
        </a:hlink>
        <a:folHlink>
          <a:srgbClr val="8000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146644"/>
        </a:accent1>
        <a:accent2>
          <a:srgbClr val="804000"/>
        </a:accent2>
        <a:accent3>
          <a:srgbClr val="FFE2CA"/>
        </a:accent3>
        <a:accent4>
          <a:srgbClr val="000000"/>
        </a:accent4>
        <a:accent5>
          <a:srgbClr val="AAB8B0"/>
        </a:accent5>
        <a:accent6>
          <a:srgbClr val="733900"/>
        </a:accent6>
        <a:hlink>
          <a:srgbClr val="2F4C1F"/>
        </a:hlink>
        <a:folHlink>
          <a:srgbClr val="3135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2C516E"/>
        </a:accent1>
        <a:accent2>
          <a:srgbClr val="5F661F"/>
        </a:accent2>
        <a:accent3>
          <a:srgbClr val="FFE2CA"/>
        </a:accent3>
        <a:accent4>
          <a:srgbClr val="000000"/>
        </a:accent4>
        <a:accent5>
          <a:srgbClr val="ACB3BA"/>
        </a:accent5>
        <a:accent6>
          <a:srgbClr val="555C1B"/>
        </a:accent6>
        <a:hlink>
          <a:srgbClr val="593156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541C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C5B3AB"/>
        </a:accent5>
        <a:accent6>
          <a:srgbClr val="733900"/>
        </a:accent6>
        <a:hlink>
          <a:srgbClr val="733511"/>
        </a:hlink>
        <a:folHlink>
          <a:srgbClr val="6B2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3823"/>
        </a:accent1>
        <a:accent2>
          <a:srgbClr val="6E4D00"/>
        </a:accent2>
        <a:accent3>
          <a:srgbClr val="FFFFFF"/>
        </a:accent3>
        <a:accent4>
          <a:srgbClr val="000000"/>
        </a:accent4>
        <a:accent5>
          <a:srgbClr val="C5AEAC"/>
        </a:accent5>
        <a:accent6>
          <a:srgbClr val="634500"/>
        </a:accent6>
        <a:hlink>
          <a:srgbClr val="803100"/>
        </a:hlink>
        <a:folHlink>
          <a:srgbClr val="8000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146644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AAB8B0"/>
        </a:accent5>
        <a:accent6>
          <a:srgbClr val="733900"/>
        </a:accent6>
        <a:hlink>
          <a:srgbClr val="2F4C1F"/>
        </a:hlink>
        <a:folHlink>
          <a:srgbClr val="3135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C516E"/>
        </a:accent1>
        <a:accent2>
          <a:srgbClr val="5F661F"/>
        </a:accent2>
        <a:accent3>
          <a:srgbClr val="FFFFFF"/>
        </a:accent3>
        <a:accent4>
          <a:srgbClr val="000000"/>
        </a:accent4>
        <a:accent5>
          <a:srgbClr val="ACB3BA"/>
        </a:accent5>
        <a:accent6>
          <a:srgbClr val="555C1B"/>
        </a:accent6>
        <a:hlink>
          <a:srgbClr val="593156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ez sa cvijetom">
  <a:themeElements>
    <a:clrScheme name="Default Design 2">
      <a:dk1>
        <a:srgbClr val="000000"/>
      </a:dk1>
      <a:lt1>
        <a:srgbClr val="CC9966"/>
      </a:lt1>
      <a:dk2>
        <a:srgbClr val="000000"/>
      </a:dk2>
      <a:lt2>
        <a:srgbClr val="666666"/>
      </a:lt2>
      <a:accent1>
        <a:srgbClr val="664E14"/>
      </a:accent1>
      <a:accent2>
        <a:srgbClr val="803826"/>
      </a:accent2>
      <a:accent3>
        <a:srgbClr val="E2CAB8"/>
      </a:accent3>
      <a:accent4>
        <a:srgbClr val="000000"/>
      </a:accent4>
      <a:accent5>
        <a:srgbClr val="B8B2AA"/>
      </a:accent5>
      <a:accent6>
        <a:srgbClr val="733221"/>
      </a:accent6>
      <a:hlink>
        <a:srgbClr val="464C0F"/>
      </a:hlink>
      <a:folHlink>
        <a:srgbClr val="663D14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CC9966"/>
        </a:lt1>
        <a:dk2>
          <a:srgbClr val="000000"/>
        </a:dk2>
        <a:lt2>
          <a:srgbClr val="666666"/>
        </a:lt2>
        <a:accent1>
          <a:srgbClr val="AD5803"/>
        </a:accent1>
        <a:accent2>
          <a:srgbClr val="704C28"/>
        </a:accent2>
        <a:accent3>
          <a:srgbClr val="E2CAB8"/>
        </a:accent3>
        <a:accent4>
          <a:srgbClr val="000000"/>
        </a:accent4>
        <a:accent5>
          <a:srgbClr val="D3B4AA"/>
        </a:accent5>
        <a:accent6>
          <a:srgbClr val="654423"/>
        </a:accent6>
        <a:hlink>
          <a:srgbClr val="512900"/>
        </a:hlink>
        <a:folHlink>
          <a:srgbClr val="70390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CC9966"/>
        </a:lt1>
        <a:dk2>
          <a:srgbClr val="000000"/>
        </a:dk2>
        <a:lt2>
          <a:srgbClr val="666666"/>
        </a:lt2>
        <a:accent1>
          <a:srgbClr val="664E14"/>
        </a:accent1>
        <a:accent2>
          <a:srgbClr val="803826"/>
        </a:accent2>
        <a:accent3>
          <a:srgbClr val="E2CAB8"/>
        </a:accent3>
        <a:accent4>
          <a:srgbClr val="000000"/>
        </a:accent4>
        <a:accent5>
          <a:srgbClr val="B8B2AA"/>
        </a:accent5>
        <a:accent6>
          <a:srgbClr val="733221"/>
        </a:accent6>
        <a:hlink>
          <a:srgbClr val="464C0F"/>
        </a:hlink>
        <a:folHlink>
          <a:srgbClr val="663D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CC9966"/>
        </a:lt1>
        <a:dk2>
          <a:srgbClr val="000000"/>
        </a:dk2>
        <a:lt2>
          <a:srgbClr val="666666"/>
        </a:lt2>
        <a:accent1>
          <a:srgbClr val="13402E"/>
        </a:accent1>
        <a:accent2>
          <a:srgbClr val="662933"/>
        </a:accent2>
        <a:accent3>
          <a:srgbClr val="E2CAB8"/>
        </a:accent3>
        <a:accent4>
          <a:srgbClr val="000000"/>
        </a:accent4>
        <a:accent5>
          <a:srgbClr val="AAAFAD"/>
        </a:accent5>
        <a:accent6>
          <a:srgbClr val="5C242D"/>
        </a:accent6>
        <a:hlink>
          <a:srgbClr val="2D3259"/>
        </a:hlink>
        <a:folHlink>
          <a:srgbClr val="663D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CC9966"/>
        </a:lt1>
        <a:dk2>
          <a:srgbClr val="000000"/>
        </a:dk2>
        <a:lt2>
          <a:srgbClr val="666666"/>
        </a:lt2>
        <a:accent1>
          <a:srgbClr val="663D14"/>
        </a:accent1>
        <a:accent2>
          <a:srgbClr val="464C0F"/>
        </a:accent2>
        <a:accent3>
          <a:srgbClr val="E2CAB8"/>
        </a:accent3>
        <a:accent4>
          <a:srgbClr val="000000"/>
        </a:accent4>
        <a:accent5>
          <a:srgbClr val="B8AFAA"/>
        </a:accent5>
        <a:accent6>
          <a:srgbClr val="3F440C"/>
        </a:accent6>
        <a:hlink>
          <a:srgbClr val="592855"/>
        </a:hlink>
        <a:folHlink>
          <a:srgbClr val="1F394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D5803"/>
        </a:accent1>
        <a:accent2>
          <a:srgbClr val="704C28"/>
        </a:accent2>
        <a:accent3>
          <a:srgbClr val="FFFFFF"/>
        </a:accent3>
        <a:accent4>
          <a:srgbClr val="000000"/>
        </a:accent4>
        <a:accent5>
          <a:srgbClr val="D3B4AA"/>
        </a:accent5>
        <a:accent6>
          <a:srgbClr val="654423"/>
        </a:accent6>
        <a:hlink>
          <a:srgbClr val="512900"/>
        </a:hlink>
        <a:folHlink>
          <a:srgbClr val="70390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64E14"/>
        </a:accent1>
        <a:accent2>
          <a:srgbClr val="803826"/>
        </a:accent2>
        <a:accent3>
          <a:srgbClr val="FFFFFF"/>
        </a:accent3>
        <a:accent4>
          <a:srgbClr val="000000"/>
        </a:accent4>
        <a:accent5>
          <a:srgbClr val="B8B2AA"/>
        </a:accent5>
        <a:accent6>
          <a:srgbClr val="733221"/>
        </a:accent6>
        <a:hlink>
          <a:srgbClr val="464C0F"/>
        </a:hlink>
        <a:folHlink>
          <a:srgbClr val="663D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13402E"/>
        </a:accent1>
        <a:accent2>
          <a:srgbClr val="662933"/>
        </a:accent2>
        <a:accent3>
          <a:srgbClr val="FFFFFF"/>
        </a:accent3>
        <a:accent4>
          <a:srgbClr val="000000"/>
        </a:accent4>
        <a:accent5>
          <a:srgbClr val="AAAFAD"/>
        </a:accent5>
        <a:accent6>
          <a:srgbClr val="5C242D"/>
        </a:accent6>
        <a:hlink>
          <a:srgbClr val="2D3259"/>
        </a:hlink>
        <a:folHlink>
          <a:srgbClr val="663D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63D14"/>
        </a:accent1>
        <a:accent2>
          <a:srgbClr val="464C0F"/>
        </a:accent2>
        <a:accent3>
          <a:srgbClr val="FFFFFF"/>
        </a:accent3>
        <a:accent4>
          <a:srgbClr val="000000"/>
        </a:accent4>
        <a:accent5>
          <a:srgbClr val="B8AFAA"/>
        </a:accent5>
        <a:accent6>
          <a:srgbClr val="3F440C"/>
        </a:accent6>
        <a:hlink>
          <a:srgbClr val="592855"/>
        </a:hlink>
        <a:folHlink>
          <a:srgbClr val="1F394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Default Design">
  <a:themeElements>
    <a:clrScheme name="1_Default Design 2">
      <a:dk1>
        <a:srgbClr val="000000"/>
      </a:dk1>
      <a:lt1>
        <a:srgbClr val="CC9966"/>
      </a:lt1>
      <a:dk2>
        <a:srgbClr val="000000"/>
      </a:dk2>
      <a:lt2>
        <a:srgbClr val="666666"/>
      </a:lt2>
      <a:accent1>
        <a:srgbClr val="664E14"/>
      </a:accent1>
      <a:accent2>
        <a:srgbClr val="803826"/>
      </a:accent2>
      <a:accent3>
        <a:srgbClr val="E2CAB8"/>
      </a:accent3>
      <a:accent4>
        <a:srgbClr val="000000"/>
      </a:accent4>
      <a:accent5>
        <a:srgbClr val="B8B2AA"/>
      </a:accent5>
      <a:accent6>
        <a:srgbClr val="733221"/>
      </a:accent6>
      <a:hlink>
        <a:srgbClr val="464C0F"/>
      </a:hlink>
      <a:folHlink>
        <a:srgbClr val="663D14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CC9966"/>
        </a:lt1>
        <a:dk2>
          <a:srgbClr val="000000"/>
        </a:dk2>
        <a:lt2>
          <a:srgbClr val="666666"/>
        </a:lt2>
        <a:accent1>
          <a:srgbClr val="AD5803"/>
        </a:accent1>
        <a:accent2>
          <a:srgbClr val="704C28"/>
        </a:accent2>
        <a:accent3>
          <a:srgbClr val="E2CAB8"/>
        </a:accent3>
        <a:accent4>
          <a:srgbClr val="000000"/>
        </a:accent4>
        <a:accent5>
          <a:srgbClr val="D3B4AA"/>
        </a:accent5>
        <a:accent6>
          <a:srgbClr val="654423"/>
        </a:accent6>
        <a:hlink>
          <a:srgbClr val="512900"/>
        </a:hlink>
        <a:folHlink>
          <a:srgbClr val="70390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CC9966"/>
        </a:lt1>
        <a:dk2>
          <a:srgbClr val="000000"/>
        </a:dk2>
        <a:lt2>
          <a:srgbClr val="666666"/>
        </a:lt2>
        <a:accent1>
          <a:srgbClr val="664E14"/>
        </a:accent1>
        <a:accent2>
          <a:srgbClr val="803826"/>
        </a:accent2>
        <a:accent3>
          <a:srgbClr val="E2CAB8"/>
        </a:accent3>
        <a:accent4>
          <a:srgbClr val="000000"/>
        </a:accent4>
        <a:accent5>
          <a:srgbClr val="B8B2AA"/>
        </a:accent5>
        <a:accent6>
          <a:srgbClr val="733221"/>
        </a:accent6>
        <a:hlink>
          <a:srgbClr val="464C0F"/>
        </a:hlink>
        <a:folHlink>
          <a:srgbClr val="663D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CC9966"/>
        </a:lt1>
        <a:dk2>
          <a:srgbClr val="000000"/>
        </a:dk2>
        <a:lt2>
          <a:srgbClr val="666666"/>
        </a:lt2>
        <a:accent1>
          <a:srgbClr val="13402E"/>
        </a:accent1>
        <a:accent2>
          <a:srgbClr val="662933"/>
        </a:accent2>
        <a:accent3>
          <a:srgbClr val="E2CAB8"/>
        </a:accent3>
        <a:accent4>
          <a:srgbClr val="000000"/>
        </a:accent4>
        <a:accent5>
          <a:srgbClr val="AAAFAD"/>
        </a:accent5>
        <a:accent6>
          <a:srgbClr val="5C242D"/>
        </a:accent6>
        <a:hlink>
          <a:srgbClr val="2D3259"/>
        </a:hlink>
        <a:folHlink>
          <a:srgbClr val="663D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CC9966"/>
        </a:lt1>
        <a:dk2>
          <a:srgbClr val="000000"/>
        </a:dk2>
        <a:lt2>
          <a:srgbClr val="666666"/>
        </a:lt2>
        <a:accent1>
          <a:srgbClr val="663D14"/>
        </a:accent1>
        <a:accent2>
          <a:srgbClr val="464C0F"/>
        </a:accent2>
        <a:accent3>
          <a:srgbClr val="E2CAB8"/>
        </a:accent3>
        <a:accent4>
          <a:srgbClr val="000000"/>
        </a:accent4>
        <a:accent5>
          <a:srgbClr val="B8AFAA"/>
        </a:accent5>
        <a:accent6>
          <a:srgbClr val="3F440C"/>
        </a:accent6>
        <a:hlink>
          <a:srgbClr val="592855"/>
        </a:hlink>
        <a:folHlink>
          <a:srgbClr val="1F394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D5803"/>
        </a:accent1>
        <a:accent2>
          <a:srgbClr val="704C28"/>
        </a:accent2>
        <a:accent3>
          <a:srgbClr val="FFFFFF"/>
        </a:accent3>
        <a:accent4>
          <a:srgbClr val="000000"/>
        </a:accent4>
        <a:accent5>
          <a:srgbClr val="D3B4AA"/>
        </a:accent5>
        <a:accent6>
          <a:srgbClr val="654423"/>
        </a:accent6>
        <a:hlink>
          <a:srgbClr val="512900"/>
        </a:hlink>
        <a:folHlink>
          <a:srgbClr val="70390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64E14"/>
        </a:accent1>
        <a:accent2>
          <a:srgbClr val="803826"/>
        </a:accent2>
        <a:accent3>
          <a:srgbClr val="FFFFFF"/>
        </a:accent3>
        <a:accent4>
          <a:srgbClr val="000000"/>
        </a:accent4>
        <a:accent5>
          <a:srgbClr val="B8B2AA"/>
        </a:accent5>
        <a:accent6>
          <a:srgbClr val="733221"/>
        </a:accent6>
        <a:hlink>
          <a:srgbClr val="464C0F"/>
        </a:hlink>
        <a:folHlink>
          <a:srgbClr val="663D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13402E"/>
        </a:accent1>
        <a:accent2>
          <a:srgbClr val="662933"/>
        </a:accent2>
        <a:accent3>
          <a:srgbClr val="FFFFFF"/>
        </a:accent3>
        <a:accent4>
          <a:srgbClr val="000000"/>
        </a:accent4>
        <a:accent5>
          <a:srgbClr val="AAAFAD"/>
        </a:accent5>
        <a:accent6>
          <a:srgbClr val="5C242D"/>
        </a:accent6>
        <a:hlink>
          <a:srgbClr val="2D3259"/>
        </a:hlink>
        <a:folHlink>
          <a:srgbClr val="663D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63D14"/>
        </a:accent1>
        <a:accent2>
          <a:srgbClr val="464C0F"/>
        </a:accent2>
        <a:accent3>
          <a:srgbClr val="FFFFFF"/>
        </a:accent3>
        <a:accent4>
          <a:srgbClr val="000000"/>
        </a:accent4>
        <a:accent5>
          <a:srgbClr val="B8AFAA"/>
        </a:accent5>
        <a:accent6>
          <a:srgbClr val="3F440C"/>
        </a:accent6>
        <a:hlink>
          <a:srgbClr val="592855"/>
        </a:hlink>
        <a:folHlink>
          <a:srgbClr val="1F394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001">
  <a:themeElements>
    <a:clrScheme name="001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001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1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1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1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1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1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1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1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1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1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1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1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1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1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1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1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colormaster">
  <a:themeElements>
    <a:clrScheme name="1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A15C6C-6BB6-4DB6-B7D6-7F14EAB2CC5C}">
  <ds:schemaRefs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2006/metadata/properties"/>
    <ds:schemaRef ds:uri="40262f94-9f35-4ac3-9a90-690165a166b7"/>
    <ds:schemaRef ds:uri="a4f35948-e619-41b3-aa29-22878b09cfd2"/>
  </ds:schemaRefs>
</ds:datastoreItem>
</file>

<file path=customXml/itemProps3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 NAME10</Template>
  <TotalTime>1350</TotalTime>
  <Words>938</Words>
  <Application>Microsoft Office PowerPoint</Application>
  <PresentationFormat>Custom</PresentationFormat>
  <Paragraphs>141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22</vt:i4>
      </vt:variant>
      <vt:variant>
        <vt:lpstr>Slide Titles</vt:lpstr>
      </vt:variant>
      <vt:variant>
        <vt:i4>21</vt:i4>
      </vt:variant>
    </vt:vector>
  </HeadingPairs>
  <TitlesOfParts>
    <vt:vector size="43" baseType="lpstr">
      <vt:lpstr>Anim-11_Stage</vt:lpstr>
      <vt:lpstr>Shab2</vt:lpstr>
      <vt:lpstr>1_colormaster</vt:lpstr>
      <vt:lpstr>bez cvjetna</vt:lpstr>
      <vt:lpstr>1_Default Design</vt:lpstr>
      <vt:lpstr>bez sa cvijetom</vt:lpstr>
      <vt:lpstr>2_Default Design</vt:lpstr>
      <vt:lpstr>001</vt:lpstr>
      <vt:lpstr>2_colormaster</vt:lpstr>
      <vt:lpstr>3_colormaster</vt:lpstr>
      <vt:lpstr>nota zelena</vt:lpstr>
      <vt:lpstr>3_Default Design</vt:lpstr>
      <vt:lpstr>kvadrat plava</vt:lpstr>
      <vt:lpstr>4_Default Design</vt:lpstr>
      <vt:lpstr>zelena sa cvjeticima</vt:lpstr>
      <vt:lpstr>5_Default Design</vt:lpstr>
      <vt:lpstr>lila</vt:lpstr>
      <vt:lpstr>6_Default Design</vt:lpstr>
      <vt:lpstr>master</vt:lpstr>
      <vt:lpstr>4_colormaster</vt:lpstr>
      <vt:lpstr>5_colormaster</vt:lpstr>
      <vt:lpstr>Office Theme</vt:lpstr>
      <vt:lpstr>СПЦ ОД 1878. ДО 1945.ГОДИНЕ</vt:lpstr>
      <vt:lpstr>МОЛИТВА ПРИЈЕ УЧЕЊА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Dragan</dc:creator>
  <cp:keywords/>
  <cp:lastModifiedBy>Slavoljub Lukic</cp:lastModifiedBy>
  <cp:revision>184</cp:revision>
  <dcterms:created xsi:type="dcterms:W3CDTF">2020-04-04T10:11:51Z</dcterms:created>
  <dcterms:modified xsi:type="dcterms:W3CDTF">2020-05-20T11:30:23Z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