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2" r:id="rId5"/>
    <p:sldId id="263" r:id="rId6"/>
    <p:sldId id="265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5/19/2020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ЈЕДНАЧИНЕ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Једначине са множењем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 у једнакости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· c = a je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чинилац непознат, обиљежићемо га знаком х, тада ћемо имати једначине:</a:t>
            </a:r>
          </a:p>
          <a:p>
            <a:pPr marL="0" indent="0" algn="ctr">
              <a:buNone/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с =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израчунавамо непознати чинилац?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4 ·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268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268 : 4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67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· 67 = 268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16200000">
            <a:off x="3430116" y="4589004"/>
            <a:ext cx="2016224" cy="720080"/>
          </a:xfrm>
          <a:prstGeom prst="curvedDownArrow">
            <a:avLst>
              <a:gd name="adj1" fmla="val 25000"/>
              <a:gd name="adj2" fmla="val 50000"/>
              <a:gd name="adj3" fmla="val 2680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Једначине са дијељењем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 у једнакости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дјељеник или дјелилац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обиљежићемо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знаком 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тада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ћемо имати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једначине:</a:t>
            </a:r>
          </a:p>
          <a:p>
            <a:pPr marL="0" indent="0" algn="ctr">
              <a:buNone/>
            </a:pP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израчунавамо непознати дјељеник и дјелилац?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4 = 158			500 :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158 · 4			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500 :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632				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Провјера:       	632 : 4 = 158	      Провјера:         	500 : 100 = 5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16200000">
            <a:off x="2277988" y="4509120"/>
            <a:ext cx="2016224" cy="720080"/>
          </a:xfrm>
          <a:prstGeom prst="curvedDownArrow">
            <a:avLst>
              <a:gd name="adj1" fmla="val 25000"/>
              <a:gd name="adj2" fmla="val 50000"/>
              <a:gd name="adj3" fmla="val 2680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6200000">
            <a:off x="7102524" y="4509121"/>
            <a:ext cx="2016224" cy="720080"/>
          </a:xfrm>
          <a:prstGeom prst="curvedDownArrow">
            <a:avLst>
              <a:gd name="adj1" fmla="val 25000"/>
              <a:gd name="adj2" fmla="val 50000"/>
              <a:gd name="adj3" fmla="val 2680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из уџбеника (128–130. страна):</a:t>
            </a:r>
          </a:p>
          <a:p>
            <a:pPr marL="0" indent="0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Одреди рјешења једначина: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8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х = 720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 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 = 720 : 8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х = 90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Провјера: 8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90 = 720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Одреди рјешења једначина: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= 124			  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 х = 124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5			    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 х = 620			     	    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Провјера: 620 : 5 = 124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548680"/>
            <a:ext cx="10157354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У 5 камиона натоварене су јабуке паковане у сандуке. Колико је сандука укупно натоварено ако је на сваком камиону било 148 сандука?</a:t>
            </a:r>
          </a:p>
          <a:p>
            <a:pPr marL="0" indent="0" algn="just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: 5 = 148		</a:t>
            </a:r>
          </a:p>
          <a:p>
            <a:pPr marL="0" indent="0" algn="just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 = 148· 5</a:t>
            </a:r>
          </a:p>
          <a:p>
            <a:pPr marL="0" indent="0" algn="just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 = 740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Провјера: 740 : 5 = 148</a:t>
            </a:r>
          </a:p>
          <a:p>
            <a:pPr marL="0" indent="0" algn="just">
              <a:buNone/>
            </a:pPr>
            <a:endParaRPr lang="sr-Cyrl-B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0476" y="1969210"/>
            <a:ext cx="396044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Ако је на сваком камиону било 148 сандука, укупно је натоварено 740 сандука.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909712"/>
            <a:ext cx="10157354" cy="792088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самосталан рад:</a:t>
            </a:r>
            <a:b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уџбенику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урадити 6. задатак на 129. страни.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335</TotalTime>
  <Words>165</Words>
  <Application>Microsoft Office PowerPoint</Application>
  <PresentationFormat>Custom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Welcome back to school presentation</vt:lpstr>
      <vt:lpstr>ЈЕДНАЧИНЕ</vt:lpstr>
      <vt:lpstr>Једначине са множењем</vt:lpstr>
      <vt:lpstr>Једначине са дијељењем</vt:lpstr>
      <vt:lpstr>PowerPoint Presentation</vt:lpstr>
      <vt:lpstr>PowerPoint Presentation</vt:lpstr>
      <vt:lpstr>Задатак са самосталан рад: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ЈЕДНАЧИНЕ И НЕЈЕДНАЧИНЕ</dc:title>
  <dc:creator>Korisnik</dc:creator>
  <cp:lastModifiedBy>marina_uciteljica@yahoo.com</cp:lastModifiedBy>
  <cp:revision>23</cp:revision>
  <dcterms:created xsi:type="dcterms:W3CDTF">2020-05-17T12:11:45Z</dcterms:created>
  <dcterms:modified xsi:type="dcterms:W3CDTF">2020-05-19T11:59:03Z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