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C1AD-2EB4-4AE3-ACF0-0572A9407793}" type="datetimeFigureOut">
              <a:rPr lang="sr-Cyrl-BA" smtClean="0"/>
              <a:t>24.5.2020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353C-7134-4F27-A53B-BC57417B197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59260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C1AD-2EB4-4AE3-ACF0-0572A9407793}" type="datetimeFigureOut">
              <a:rPr lang="sr-Cyrl-BA" smtClean="0"/>
              <a:t>24.5.2020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353C-7134-4F27-A53B-BC57417B197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2228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C1AD-2EB4-4AE3-ACF0-0572A9407793}" type="datetimeFigureOut">
              <a:rPr lang="sr-Cyrl-BA" smtClean="0"/>
              <a:t>24.5.2020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353C-7134-4F27-A53B-BC57417B197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07217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C1AD-2EB4-4AE3-ACF0-0572A9407793}" type="datetimeFigureOut">
              <a:rPr lang="sr-Cyrl-BA" smtClean="0"/>
              <a:t>24.5.2020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353C-7134-4F27-A53B-BC57417B197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31068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C1AD-2EB4-4AE3-ACF0-0572A9407793}" type="datetimeFigureOut">
              <a:rPr lang="sr-Cyrl-BA" smtClean="0"/>
              <a:t>24.5.2020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353C-7134-4F27-A53B-BC57417B197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55917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C1AD-2EB4-4AE3-ACF0-0572A9407793}" type="datetimeFigureOut">
              <a:rPr lang="sr-Cyrl-BA" smtClean="0"/>
              <a:t>24.5.2020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353C-7134-4F27-A53B-BC57417B197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7050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C1AD-2EB4-4AE3-ACF0-0572A9407793}" type="datetimeFigureOut">
              <a:rPr lang="sr-Cyrl-BA" smtClean="0"/>
              <a:t>24.5.2020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353C-7134-4F27-A53B-BC57417B197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87325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C1AD-2EB4-4AE3-ACF0-0572A9407793}" type="datetimeFigureOut">
              <a:rPr lang="sr-Cyrl-BA" smtClean="0"/>
              <a:t>24.5.2020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353C-7134-4F27-A53B-BC57417B197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6295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C1AD-2EB4-4AE3-ACF0-0572A9407793}" type="datetimeFigureOut">
              <a:rPr lang="sr-Cyrl-BA" smtClean="0"/>
              <a:t>24.5.2020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353C-7134-4F27-A53B-BC57417B197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81610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C1AD-2EB4-4AE3-ACF0-0572A9407793}" type="datetimeFigureOut">
              <a:rPr lang="sr-Cyrl-BA" smtClean="0"/>
              <a:t>24.5.2020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353C-7134-4F27-A53B-BC57417B197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64444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C1AD-2EB4-4AE3-ACF0-0572A9407793}" type="datetimeFigureOut">
              <a:rPr lang="sr-Cyrl-BA" smtClean="0"/>
              <a:t>24.5.2020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353C-7134-4F27-A53B-BC57417B197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41060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4C1AD-2EB4-4AE3-ACF0-0572A9407793}" type="datetimeFigureOut">
              <a:rPr lang="sr-Cyrl-BA" smtClean="0"/>
              <a:t>24.5.2020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A353C-7134-4F27-A53B-BC57417B197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79056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449" y="2301272"/>
            <a:ext cx="10040073" cy="1655762"/>
          </a:xfrm>
        </p:spPr>
        <p:txBody>
          <a:bodyPr>
            <a:normAutofit/>
          </a:bodyPr>
          <a:lstStyle/>
          <a:p>
            <a:r>
              <a:rPr lang="sr-Cyrl-BA" sz="4400" dirty="0" smtClean="0">
                <a:solidFill>
                  <a:schemeClr val="bg1"/>
                </a:solidFill>
              </a:rPr>
              <a:t>Колаж: Грађење цјелина од </a:t>
            </a:r>
            <a:r>
              <a:rPr lang="sr-Cyrl-BA" sz="4400" dirty="0" smtClean="0">
                <a:solidFill>
                  <a:schemeClr val="bg1"/>
                </a:solidFill>
              </a:rPr>
              <a:t>обојених</a:t>
            </a:r>
            <a:r>
              <a:rPr lang="sr-Latn-BA" sz="4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sr-Latn-BA" sz="4400">
                <a:solidFill>
                  <a:schemeClr val="bg1"/>
                </a:solidFill>
              </a:rPr>
              <a:t> </a:t>
            </a:r>
            <a:r>
              <a:rPr lang="sr-Latn-BA" sz="4400" smtClean="0">
                <a:solidFill>
                  <a:schemeClr val="bg1"/>
                </a:solidFill>
              </a:rPr>
              <a:t>   </a:t>
            </a:r>
            <a:r>
              <a:rPr lang="sr-Cyrl-BA" sz="4400" smtClean="0">
                <a:solidFill>
                  <a:schemeClr val="bg1"/>
                </a:solidFill>
              </a:rPr>
              <a:t>и</a:t>
            </a:r>
            <a:r>
              <a:rPr lang="sr-Latn-BA" sz="4400" dirty="0" smtClean="0">
                <a:solidFill>
                  <a:schemeClr val="bg1"/>
                </a:solidFill>
              </a:rPr>
              <a:t> </a:t>
            </a:r>
            <a:r>
              <a:rPr lang="sr-Cyrl-BA" sz="4400" dirty="0" smtClean="0">
                <a:solidFill>
                  <a:schemeClr val="bg1"/>
                </a:solidFill>
              </a:rPr>
              <a:t>необојених </a:t>
            </a:r>
            <a:r>
              <a:rPr lang="sr-Cyrl-BA" sz="4400" dirty="0" smtClean="0">
                <a:solidFill>
                  <a:schemeClr val="bg1"/>
                </a:solidFill>
              </a:rPr>
              <a:t>површина</a:t>
            </a:r>
            <a:endParaRPr lang="sr-Cyrl-BA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2738" y="811369"/>
            <a:ext cx="3580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</a:rPr>
              <a:t>Ликовна култура</a:t>
            </a:r>
            <a:endParaRPr lang="sr-Cyrl-B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74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9188" y="1730376"/>
            <a:ext cx="106121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Потребан материјал: </a:t>
            </a:r>
            <a:r>
              <a:rPr lang="sr-Cyrl-BA" sz="3200" dirty="0" smtClean="0">
                <a:solidFill>
                  <a:srgbClr val="FFFF00"/>
                </a:solidFill>
              </a:rPr>
              <a:t>колаж папир, стари часописи, новине,</a:t>
            </a:r>
          </a:p>
          <a:p>
            <a:r>
              <a:rPr lang="sr-Cyrl-BA" sz="3200" dirty="0" smtClean="0">
                <a:solidFill>
                  <a:srgbClr val="FFFF00"/>
                </a:solidFill>
              </a:rPr>
              <a:t>маказе, љепило за папир.</a:t>
            </a:r>
            <a:endParaRPr lang="sr-Cyrl-BA" sz="3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2219" y="3348507"/>
            <a:ext cx="4549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smtClean="0">
                <a:solidFill>
                  <a:schemeClr val="bg1"/>
                </a:solidFill>
              </a:rPr>
              <a:t>Мотив: </a:t>
            </a:r>
            <a:r>
              <a:rPr lang="sr-Cyrl-BA" sz="3200" dirty="0" smtClean="0">
                <a:solidFill>
                  <a:schemeClr val="bg1"/>
                </a:solidFill>
              </a:rPr>
              <a:t>„Коврџава тачка“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0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/>
          </a:p>
        </p:txBody>
      </p:sp>
      <p:pic>
        <p:nvPicPr>
          <p:cNvPr id="4" name="Content Placeholder 3" descr="umjetnost miješanih medija = rastrgane novine bknd, nacrtajte portret na vrhu, dodajte više kolaža za kosu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15" y="0"/>
            <a:ext cx="526745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i.pinimg.com/750x/f6/a3/87/f6a3877fe5bb26dae8200a7171ddff9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375" y="0"/>
            <a:ext cx="5602310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273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/>
          </a:p>
        </p:txBody>
      </p:sp>
      <p:pic>
        <p:nvPicPr>
          <p:cNvPr id="6" name="Content Placeholder 5" descr="Emilia Elfe (ručno izrađen kolaž) #emiliaelfe #handmadecollage #collage #collageart #design #fashioncollage #fashion #fineart #fashionillustration #portrait #art #mixedmedia #contemporaryar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76" y="115910"/>
            <a:ext cx="4984124" cy="6742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Odabir kontaktnih leć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177" y="115910"/>
            <a:ext cx="5103899" cy="6851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774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/>
          </a:p>
        </p:txBody>
      </p:sp>
      <p:pic>
        <p:nvPicPr>
          <p:cNvPr id="4" name="Content Placeholder 3" descr="Pin-up prozori - Maria Rivan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25" y="-1120462"/>
            <a:ext cx="5653825" cy="8255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Urnebesni časopisni kolaži u časopisu · Craftwhac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618" y="0"/>
            <a:ext cx="5640946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677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0929" y="579550"/>
            <a:ext cx="48594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Задатак за самосталан рад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1070" y="2150771"/>
            <a:ext cx="91224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Поиграјте се својом маштом, замислите неку своју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„Коврџаву тачку“ и прикажите њен лик.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6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56</Words>
  <Application>Microsoft Office PowerPoint</Application>
  <PresentationFormat>Custom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</dc:creator>
  <cp:lastModifiedBy>User</cp:lastModifiedBy>
  <cp:revision>12</cp:revision>
  <dcterms:created xsi:type="dcterms:W3CDTF">2020-05-21T16:18:58Z</dcterms:created>
  <dcterms:modified xsi:type="dcterms:W3CDTF">2020-05-24T20:46:28Z</dcterms:modified>
</cp:coreProperties>
</file>