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50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7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677277"/>
            <a:ext cx="9966960" cy="2926080"/>
          </a:xfrm>
          <a:solidFill>
            <a:schemeClr val="accent1"/>
          </a:solidFill>
        </p:spPr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Техничко образовање</a:t>
            </a:r>
            <a:endParaRPr lang="en-US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r-Latn-BA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sr-Cyrl-BA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РАЗРЕД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58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РЕЦИКЛАЖА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119465"/>
          </a:xfrm>
          <a:solidFill>
            <a:schemeClr val="accent1"/>
          </a:solidFill>
        </p:spPr>
        <p:txBody>
          <a:bodyPr/>
          <a:lstStyle/>
          <a:p>
            <a:pPr marL="45720" indent="0">
              <a:buClr>
                <a:schemeClr val="tx1"/>
              </a:buClr>
              <a:buNone/>
            </a:pPr>
            <a:endParaRPr lang="sr-Cyrl-BA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Рециклажа је процес издвајања материјала из отпада и његово поновно кориштење у исте или сличне сврхе. </a:t>
            </a: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укључује сакупљање, издвајање, прераду и израду нових производа из искориштених ствари и материјала. </a:t>
            </a: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 одвојити отпад према врсти јер се многе отпадне материје могу поново искористити ако су одвојено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сакупљене.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што може поново да се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искористи</a:t>
            </a:r>
            <a:r>
              <a:rPr lang="sr-Latn-BA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не да се баци је рециклирање.</a:t>
            </a:r>
            <a:endParaRPr lang="sr-Cyrl-BA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44868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 основна принципа рециклаже (РРР</a:t>
            </a:r>
            <a:r>
              <a:rPr lang="sr-Latn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5155163" cy="40386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marL="45720" indent="0">
              <a:buClrTx/>
              <a:buNone/>
            </a:pPr>
            <a:endParaRPr lang="sr-Latn-BA" sz="2400" dirty="0" smtClean="0">
              <a:solidFill>
                <a:srgbClr val="212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ClrTx/>
              <a:buNone/>
            </a:pPr>
            <a:r>
              <a:rPr lang="sr-Cyrl-BA" sz="2400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Рециклажа има три основна принципа </a:t>
            </a:r>
            <a:r>
              <a:rPr lang="en-US" sz="2400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Cyrl-BA" sz="2400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РРР</a:t>
            </a:r>
            <a:r>
              <a:rPr lang="en-US" sz="2400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endParaRPr lang="sr-Cyrl-BA" sz="2400" dirty="0" smtClean="0">
              <a:solidFill>
                <a:srgbClr val="212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r>
              <a:rPr lang="sr-Cyrl-BA" sz="2400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en-US" sz="2400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sr-Cyrl-BA" sz="2400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</a:t>
            </a:r>
            <a:r>
              <a:rPr lang="sr-Cyrl-BA" sz="2400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sr-Cyrl-BA" sz="2400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СМАЊИТИ</a:t>
            </a:r>
            <a:endParaRPr lang="sr-Cyrl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r>
              <a:rPr lang="sr-Cyrl-BA" sz="2400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en-US" sz="2400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sr-Cyrl-BA" sz="2400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reuse</a:t>
            </a:r>
            <a:r>
              <a:rPr lang="sr-Cyrl-BA" sz="2400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sr-Cyrl-BA" sz="2400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ПОНОВО КОРИСТИТИ </a:t>
            </a:r>
            <a:endParaRPr lang="sr-Cyrl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</a:pPr>
            <a:r>
              <a:rPr lang="sr-Cyrl-BA" sz="2400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en-US" sz="2400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sr-Cyrl-BA" sz="2400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recycle</a:t>
            </a:r>
            <a:r>
              <a:rPr lang="sr-Cyrl-BA" sz="2400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sr-Cyrl-BA" sz="2400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РЕЦИКЛИРАТИ</a:t>
            </a:r>
            <a:endParaRPr lang="sr-Cyrl-BA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2846" y="2681773"/>
            <a:ext cx="2516933" cy="251693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77643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074" y="543501"/>
            <a:ext cx="9083874" cy="1356360"/>
          </a:xfrm>
          <a:solidFill>
            <a:schemeClr val="accent1"/>
          </a:solidFill>
        </p:spPr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ЦИЉЕВИ РЕЦИКЛАЖЕ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074" y="2031955"/>
            <a:ext cx="4082667" cy="4394675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Рециклажом се постижу сљедећи циљеви:</a:t>
            </a:r>
          </a:p>
          <a:p>
            <a:pPr>
              <a:buClr>
                <a:schemeClr val="tx1"/>
              </a:buClr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штедња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сировинских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ресурса</a:t>
            </a:r>
          </a:p>
          <a:p>
            <a:pPr>
              <a:buClr>
                <a:schemeClr val="tx1"/>
              </a:buClr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штедња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енергије </a:t>
            </a:r>
          </a:p>
          <a:p>
            <a:pPr>
              <a:buClr>
                <a:schemeClr val="tx1"/>
              </a:buClr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заштита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животне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средине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3289" y="2485439"/>
            <a:ext cx="3487705" cy="34877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75966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РАЗВРСТАВАЊЕ ОТПАДА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marL="45720" indent="0">
              <a:buClrTx/>
              <a:buNone/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 је имати свијест о екологији и заштити природе. Савјесним понашањем могуће је допринијети здравијем и љепшем окружењу, било да се ради о већим градовима или мањим мјестима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" indent="0">
              <a:buClrTx/>
              <a:buNone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8644" y="3173088"/>
            <a:ext cx="6967869" cy="283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2769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616" y="585200"/>
            <a:ext cx="10091057" cy="1356360"/>
          </a:xfrm>
          <a:solidFill>
            <a:schemeClr val="accent1"/>
          </a:solidFill>
        </p:spPr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ОДВАЈАЊЕ ОТПАДА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505" y="2030844"/>
            <a:ext cx="10079622" cy="4124131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marL="45720" indent="0">
              <a:buClr>
                <a:schemeClr val="tx1"/>
              </a:buClr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34483" y="2261288"/>
            <a:ext cx="1822660" cy="23261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90826" y="2261289"/>
            <a:ext cx="2066162" cy="23943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4051" y="2261288"/>
            <a:ext cx="1783714" cy="23612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95237" y="2261288"/>
            <a:ext cx="2253628" cy="23612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13637" y="4661782"/>
            <a:ext cx="1664352" cy="7498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78560" y="4661782"/>
            <a:ext cx="2310584" cy="74987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11633" y="4655679"/>
            <a:ext cx="1828959" cy="74987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05116" y="4655679"/>
            <a:ext cx="1633870" cy="7498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34412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609600"/>
            <a:ext cx="9969759" cy="1356360"/>
          </a:xfrm>
          <a:solidFill>
            <a:schemeClr val="accent1"/>
          </a:solidFill>
        </p:spPr>
        <p:txBody>
          <a:bodyPr/>
          <a:lstStyle/>
          <a:p>
            <a:r>
              <a:rPr lang="sr-Cyrl-BA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РЕЦИКЛАЖА ЕЛЕКТРОНСКОГ И ЕЛЕКТРИЧНОГ ОТПАДА</a:t>
            </a:r>
            <a:endParaRPr lang="en-U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399"/>
            <a:ext cx="6433457" cy="4390053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24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Електронски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електрични отпад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спад</a:t>
            </a:r>
            <a:r>
              <a:rPr lang="sr-Cyrl-BA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ају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категорију опасног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отпада.</a:t>
            </a:r>
          </a:p>
          <a:p>
            <a:pPr marL="45720" indent="0"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Ови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производи садрже живу</a:t>
            </a:r>
            <a:r>
              <a:rPr lang="ru-RU" sz="240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олово, берилијум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итд.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Уколико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 непрописно баце или одложе на комуналну депонију, загађују и уништавају животну средину и могу довести до појаве обољења јетре, бубрега, мозга, канцера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60933" y="2846167"/>
            <a:ext cx="2857587" cy="281251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93169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45" y="609600"/>
            <a:ext cx="10534261" cy="1356360"/>
          </a:xfrm>
          <a:solidFill>
            <a:schemeClr val="accent1"/>
          </a:solidFill>
        </p:spPr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РЕЦИЛКИРАМ ЈЕР: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45" y="2057399"/>
            <a:ext cx="10534261" cy="444603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мање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 уништава природа јер рециклажом чувам природне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сировине,</a:t>
            </a:r>
          </a:p>
          <a:p>
            <a:pPr algn="just">
              <a:buClr>
                <a:schemeClr val="tx1"/>
              </a:buClr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смањујем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утицај отпада на загађење воде, ваздуха и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земље,</a:t>
            </a:r>
          </a:p>
          <a:p>
            <a:pPr algn="just">
              <a:buClr>
                <a:schemeClr val="tx1"/>
              </a:buClr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чувам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животе и здравље биљака и животиња и свих које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волим,</a:t>
            </a:r>
          </a:p>
          <a:p>
            <a:pPr algn="just">
              <a:buClr>
                <a:schemeClr val="tx1"/>
              </a:buClr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смањујем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количину енергије да би се нешто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произвело,</a:t>
            </a:r>
          </a:p>
          <a:p>
            <a:pPr algn="just">
              <a:buClr>
                <a:schemeClr val="tx1"/>
              </a:buClr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штедим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новац, јер овим производи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појефтињују,</a:t>
            </a:r>
          </a:p>
          <a:p>
            <a:pPr algn="just">
              <a:buClr>
                <a:schemeClr val="tx1"/>
              </a:buClr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штедим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простор који би био уништен за депоније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отпада,</a:t>
            </a:r>
          </a:p>
          <a:p>
            <a:pPr algn="just">
              <a:buClr>
                <a:schemeClr val="tx1"/>
              </a:buClr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штедим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простор у природи који би био уништен због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сировина,</a:t>
            </a:r>
          </a:p>
          <a:p>
            <a:pPr algn="just">
              <a:buClr>
                <a:schemeClr val="tx1"/>
              </a:buClr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чиним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нашу околину чистом и лијепом.</a:t>
            </a:r>
            <a:endParaRPr lang="sr-Cyrl-BA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658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0323" y="821095"/>
            <a:ext cx="9865271" cy="4814596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endParaRPr lang="sr-Cyrl-BA" sz="4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r>
              <a:rPr lang="sr-Cyrl-BA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ХВАЛА НА ПАЖЊИ!</a:t>
            </a:r>
            <a:endParaRPr lang="en-US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686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</TotalTime>
  <Words>286</Words>
  <Application>Microsoft Office PowerPoint</Application>
  <PresentationFormat>Custom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Basis</vt:lpstr>
      <vt:lpstr>Техничко образовање</vt:lpstr>
      <vt:lpstr>РЕЦИКЛАЖА</vt:lpstr>
      <vt:lpstr>Три основна принципа рециклаже (РРР)</vt:lpstr>
      <vt:lpstr>ЦИЉЕВИ РЕЦИКЛАЖЕ</vt:lpstr>
      <vt:lpstr>РАЗВРСТАВАЊЕ ОТПАДА</vt:lpstr>
      <vt:lpstr>ОДВАЈАЊЕ ОТПАДА</vt:lpstr>
      <vt:lpstr>РЕЦИКЛАЖА ЕЛЕКТРОНСКОГ И ЕЛЕКТРИЧНОГ ОТПАДА</vt:lpstr>
      <vt:lpstr>РЕЦИЛКИРАМ ЈЕР: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Техничко образовање</dc:title>
  <dc:creator>Korisnik</dc:creator>
  <cp:lastModifiedBy>S</cp:lastModifiedBy>
  <cp:revision>28</cp:revision>
  <dcterms:created xsi:type="dcterms:W3CDTF">2020-04-26T18:46:11Z</dcterms:created>
  <dcterms:modified xsi:type="dcterms:W3CDTF">2020-05-31T09:20:56Z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93148D03-58EA-4623-BED0-C027E8F5D3C8</vt:lpwstr>
  </property>
  <property fmtid="{D5CDD505-2E9C-101B-9397-08002B2CF9AE}" pid="3" name="ArticulatePath">
    <vt:lpwstr>6. разред - ТО</vt:lpwstr>
  </property>
</Properties>
</file>