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5E137F9-FCAD-4CBF-8C6B-4FA93146ACAB}" type="datetimeFigureOut">
              <a:rPr lang="bs-Latn-BA" smtClean="0"/>
              <a:pPr/>
              <a:t>7. 11. 2020.</a:t>
            </a:fld>
            <a:endParaRPr lang="bs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5F21ED-9EAA-488C-A025-3EF3F56C384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37F9-FCAD-4CBF-8C6B-4FA93146ACAB}" type="datetimeFigureOut">
              <a:rPr lang="bs-Latn-BA" smtClean="0"/>
              <a:pPr/>
              <a:t>7. 11. 2020.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21ED-9EAA-488C-A025-3EF3F56C384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5E137F9-FCAD-4CBF-8C6B-4FA93146ACAB}" type="datetimeFigureOut">
              <a:rPr lang="bs-Latn-BA" smtClean="0"/>
              <a:pPr/>
              <a:t>7. 11. 2020.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bs-Latn-B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B5F21ED-9EAA-488C-A025-3EF3F56C384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37F9-FCAD-4CBF-8C6B-4FA93146ACAB}" type="datetimeFigureOut">
              <a:rPr lang="bs-Latn-BA" smtClean="0"/>
              <a:pPr/>
              <a:t>7. 11. 2020.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5F21ED-9EAA-488C-A025-3EF3F56C3849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37F9-FCAD-4CBF-8C6B-4FA93146ACAB}" type="datetimeFigureOut">
              <a:rPr lang="bs-Latn-BA" smtClean="0"/>
              <a:pPr/>
              <a:t>7. 11. 2020.</a:t>
            </a:fld>
            <a:endParaRPr lang="bs-Latn-B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B5F21ED-9EAA-488C-A025-3EF3F56C3849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E137F9-FCAD-4CBF-8C6B-4FA93146ACAB}" type="datetimeFigureOut">
              <a:rPr lang="bs-Latn-BA" smtClean="0"/>
              <a:pPr/>
              <a:t>7. 11. 2020.</a:t>
            </a:fld>
            <a:endParaRPr lang="bs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B5F21ED-9EAA-488C-A025-3EF3F56C3849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E137F9-FCAD-4CBF-8C6B-4FA93146ACAB}" type="datetimeFigureOut">
              <a:rPr lang="bs-Latn-BA" smtClean="0"/>
              <a:pPr/>
              <a:t>7. 11. 2020.</a:t>
            </a:fld>
            <a:endParaRPr lang="bs-Latn-B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B5F21ED-9EAA-488C-A025-3EF3F56C3849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bs-Latn-B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37F9-FCAD-4CBF-8C6B-4FA93146ACAB}" type="datetimeFigureOut">
              <a:rPr lang="bs-Latn-BA" smtClean="0"/>
              <a:pPr/>
              <a:t>7. 11. 2020.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5F21ED-9EAA-488C-A025-3EF3F56C384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37F9-FCAD-4CBF-8C6B-4FA93146ACAB}" type="datetimeFigureOut">
              <a:rPr lang="bs-Latn-BA" smtClean="0"/>
              <a:pPr/>
              <a:t>7. 11. 2020.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5F21ED-9EAA-488C-A025-3EF3F56C384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37F9-FCAD-4CBF-8C6B-4FA93146ACAB}" type="datetimeFigureOut">
              <a:rPr lang="bs-Latn-BA" smtClean="0"/>
              <a:pPr/>
              <a:t>7. 11. 2020.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5F21ED-9EAA-488C-A025-3EF3F56C3849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5E137F9-FCAD-4CBF-8C6B-4FA93146ACAB}" type="datetimeFigureOut">
              <a:rPr lang="bs-Latn-BA" smtClean="0"/>
              <a:pPr/>
              <a:t>7. 11. 2020.</a:t>
            </a:fld>
            <a:endParaRPr lang="bs-Latn-B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B5F21ED-9EAA-488C-A025-3EF3F56C3849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5E137F9-FCAD-4CBF-8C6B-4FA93146ACAB}" type="datetimeFigureOut">
              <a:rPr lang="bs-Latn-BA" smtClean="0"/>
              <a:pPr/>
              <a:t>7. 11. 2020.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5F21ED-9EAA-488C-A025-3EF3F56C3849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UNIT </a:t>
            </a:r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>3</a:t>
            </a:r>
            <a:endParaRPr lang="bs-Latn-BA" sz="6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SCHOOL LIFE</a:t>
            </a:r>
          </a:p>
          <a:p>
            <a:endParaRPr lang="en-US" dirty="0" smtClean="0"/>
          </a:p>
          <a:p>
            <a:endParaRPr lang="bs-Latn-BA" dirty="0"/>
          </a:p>
        </p:txBody>
      </p:sp>
      <p:pic>
        <p:nvPicPr>
          <p:cNvPr id="7" name="Content Placeholder 6" descr="Vector School Life Clipart and Examples - Free Download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2334984"/>
            <a:ext cx="4474840" cy="33982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SCHOOLS in the USA</a:t>
            </a:r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Preschool</a:t>
            </a:r>
          </a:p>
          <a:p>
            <a:pPr algn="ctr">
              <a:buNone/>
            </a:pPr>
            <a:r>
              <a:rPr lang="en-US" dirty="0" smtClean="0"/>
              <a:t>(3-6 years)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Elementary school </a:t>
            </a:r>
          </a:p>
          <a:p>
            <a:pPr algn="ctr">
              <a:buNone/>
            </a:pPr>
            <a:r>
              <a:rPr lang="en-US" dirty="0" smtClean="0"/>
              <a:t>(6-12 years)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Junior high school</a:t>
            </a:r>
          </a:p>
          <a:p>
            <a:pPr algn="ctr">
              <a:buNone/>
            </a:pPr>
            <a:r>
              <a:rPr lang="en-US" dirty="0" smtClean="0"/>
              <a:t>(13-15 years)</a:t>
            </a:r>
            <a:endParaRPr lang="bs-Latn-BA" dirty="0"/>
          </a:p>
        </p:txBody>
      </p:sp>
      <p:pic>
        <p:nvPicPr>
          <p:cNvPr id="4" name="Picture 3" descr="Learning with play at Preschool Deliver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2009775" cy="12661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4" descr="Elementary school in Denmark | Nordic cooperat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140968"/>
            <a:ext cx="1944315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6" name="Picture 5" descr="HSE Classroom Supports: Section 5: Adaptations: Teaching a Mixed-Level Math  Class | EngageN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869160"/>
            <a:ext cx="2084347" cy="1390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Kulasic\AppData\Local\Microsoft\Windows\Temporary Internet Files\Content.Word\20201106_192319.jpg"/>
          <p:cNvPicPr>
            <a:picLocks noGrp="1"/>
          </p:cNvPicPr>
          <p:nvPr>
            <p:ph sz="quarter" idx="1"/>
          </p:nvPr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2407076" y="404664"/>
            <a:ext cx="4329848" cy="5721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034408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students – </a:t>
            </a:r>
            <a:r>
              <a:rPr lang="sr-Cyrl-RS" sz="2400" dirty="0" smtClean="0"/>
              <a:t>ученици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grade - </a:t>
            </a:r>
            <a:r>
              <a:rPr lang="sr-Cyrl-RS" sz="2400" dirty="0" smtClean="0"/>
              <a:t>разред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count – </a:t>
            </a:r>
            <a:r>
              <a:rPr lang="sr-Cyrl-RS" sz="2400" dirty="0" smtClean="0"/>
              <a:t>броји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such as – </a:t>
            </a:r>
            <a:r>
              <a:rPr lang="sr-Cyrl-RS" sz="2400" dirty="0" smtClean="0"/>
              <a:t>као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principal – </a:t>
            </a:r>
            <a:r>
              <a:rPr lang="sr-Cyrl-RS" sz="2400" dirty="0" smtClean="0"/>
              <a:t>директор школе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secretary – </a:t>
            </a:r>
            <a:r>
              <a:rPr lang="sr-Cyrl-RS" sz="2400" dirty="0" smtClean="0"/>
              <a:t>секретарица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janitors – </a:t>
            </a:r>
            <a:r>
              <a:rPr lang="sr-Cyrl-RS" sz="2400" dirty="0" smtClean="0"/>
              <a:t>помоћно особље</a:t>
            </a:r>
            <a:r>
              <a:rPr lang="en-US" sz="2400" dirty="0" smtClean="0"/>
              <a:t> (</a:t>
            </a:r>
            <a:r>
              <a:rPr lang="sr-Cyrl-RS" sz="2400" dirty="0" smtClean="0"/>
              <a:t>чистачица</a:t>
            </a:r>
            <a:r>
              <a:rPr lang="en-US" sz="2400" dirty="0" smtClean="0"/>
              <a:t>, </a:t>
            </a:r>
            <a:r>
              <a:rPr lang="sr-Cyrl-RS" sz="2400" dirty="0" smtClean="0"/>
              <a:t>домар</a:t>
            </a:r>
            <a:r>
              <a:rPr lang="en-US" sz="2400" dirty="0" smtClean="0"/>
              <a:t>, </a:t>
            </a:r>
            <a:r>
              <a:rPr lang="sr-Cyrl-RS" sz="2400" dirty="0" smtClean="0"/>
              <a:t>ложач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recess - </a:t>
            </a:r>
            <a:r>
              <a:rPr lang="sr-Cyrl-RS" sz="2400" dirty="0" smtClean="0"/>
              <a:t>одмор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bs-Latn-BA" dirty="0"/>
          </a:p>
        </p:txBody>
      </p:sp>
      <p:pic>
        <p:nvPicPr>
          <p:cNvPr id="5" name="Content Placeholder 4" descr="School Life Cartoon. Teenagers, Middle And High School Students.. Royalty  Free Cliparts, Vectors, And Stock Illustration. Image 111461672.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38183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 pg. 30/31 ex. 1 and 3</a:t>
            </a: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/>
              <a:t>o</a:t>
            </a:r>
            <a:r>
              <a:rPr lang="en-US" dirty="0" err="1" smtClean="0"/>
              <a:t>oprelchs</a:t>
            </a:r>
            <a:r>
              <a:rPr lang="en-US" dirty="0" smtClean="0"/>
              <a:t> – preschool</a:t>
            </a:r>
          </a:p>
          <a:p>
            <a:pPr marL="457200" indent="-457200">
              <a:buAutoNum type="arabicPeriod"/>
            </a:pPr>
            <a:r>
              <a:rPr lang="en-US" dirty="0" err="1"/>
              <a:t>r</a:t>
            </a:r>
            <a:r>
              <a:rPr lang="en-US" dirty="0" err="1" smtClean="0"/>
              <a:t>oinuj</a:t>
            </a:r>
            <a:r>
              <a:rPr lang="en-US" dirty="0" smtClean="0"/>
              <a:t> –</a:t>
            </a:r>
          </a:p>
          <a:p>
            <a:pPr marL="457200" indent="-457200">
              <a:buAutoNum type="arabicPeriod"/>
            </a:pPr>
            <a:r>
              <a:rPr lang="en-US" dirty="0" err="1"/>
              <a:t>a</a:t>
            </a:r>
            <a:r>
              <a:rPr lang="en-US" dirty="0" err="1" smtClean="0"/>
              <a:t>prilpinc</a:t>
            </a:r>
            <a:r>
              <a:rPr lang="en-US" dirty="0" smtClean="0"/>
              <a:t> –</a:t>
            </a:r>
          </a:p>
          <a:p>
            <a:pPr marL="457200" indent="-457200">
              <a:buAutoNum type="arabicPeriod"/>
            </a:pPr>
            <a:r>
              <a:rPr lang="en-US" dirty="0" err="1"/>
              <a:t>t</a:t>
            </a:r>
            <a:r>
              <a:rPr lang="en-US" dirty="0" err="1" smtClean="0"/>
              <a:t>orijan</a:t>
            </a:r>
            <a:r>
              <a:rPr lang="en-US" dirty="0" smtClean="0"/>
              <a:t> –</a:t>
            </a:r>
          </a:p>
          <a:p>
            <a:pPr marL="457200" indent="-457200">
              <a:buAutoNum type="arabicPeriod"/>
            </a:pPr>
            <a:r>
              <a:rPr lang="en-US" dirty="0" err="1"/>
              <a:t>s</a:t>
            </a:r>
            <a:r>
              <a:rPr lang="en-US" dirty="0" err="1" smtClean="0"/>
              <a:t>srcee</a:t>
            </a:r>
            <a:r>
              <a:rPr lang="en-US" dirty="0" smtClean="0"/>
              <a:t> –</a:t>
            </a:r>
          </a:p>
          <a:p>
            <a:pPr marL="457200" indent="-457200">
              <a:buNone/>
            </a:pPr>
            <a:endParaRPr lang="bs-Latn-B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Age		School</a:t>
            </a:r>
          </a:p>
          <a:p>
            <a:pPr>
              <a:buNone/>
            </a:pPr>
            <a:r>
              <a:rPr lang="en-US" dirty="0" smtClean="0"/>
              <a:t>3-6   	            preschool</a:t>
            </a:r>
          </a:p>
          <a:p>
            <a:pPr>
              <a:buNone/>
            </a:pPr>
            <a:r>
              <a:rPr lang="en-US" dirty="0" smtClean="0"/>
              <a:t>6-12</a:t>
            </a:r>
          </a:p>
          <a:p>
            <a:pPr>
              <a:buNone/>
            </a:pPr>
            <a:r>
              <a:rPr lang="en-US" dirty="0" smtClean="0"/>
              <a:t>13-15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Find the words from the text among these jumbled letters:</a:t>
            </a:r>
            <a:endParaRPr lang="bs-Latn-B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en-US" sz="1800" dirty="0" smtClean="0"/>
          </a:p>
          <a:p>
            <a:r>
              <a:rPr lang="en-US" sz="2200" dirty="0" smtClean="0"/>
              <a:t>3. Find in the text and write:</a:t>
            </a:r>
          </a:p>
          <a:p>
            <a:endParaRPr lang="bs-Latn-BA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100 – one hundred or a hundred </a:t>
            </a:r>
          </a:p>
          <a:p>
            <a:pPr>
              <a:buNone/>
            </a:pPr>
            <a:r>
              <a:rPr lang="en-US" dirty="0" smtClean="0"/>
              <a:t>270 – two </a:t>
            </a:r>
            <a:r>
              <a:rPr lang="en-US" b="1" dirty="0" smtClean="0">
                <a:solidFill>
                  <a:srgbClr val="FF0000"/>
                </a:solidFill>
              </a:rPr>
              <a:t>hundred</a:t>
            </a:r>
            <a:r>
              <a:rPr lang="en-US" dirty="0" smtClean="0"/>
              <a:t> seventy</a:t>
            </a:r>
          </a:p>
          <a:p>
            <a:pPr>
              <a:buNone/>
            </a:pPr>
            <a:r>
              <a:rPr lang="en-US" dirty="0" smtClean="0"/>
              <a:t>110 –</a:t>
            </a:r>
          </a:p>
          <a:p>
            <a:pPr>
              <a:buNone/>
            </a:pPr>
            <a:r>
              <a:rPr lang="en-US" dirty="0" smtClean="0"/>
              <a:t>543 –</a:t>
            </a:r>
          </a:p>
          <a:p>
            <a:pPr>
              <a:buNone/>
            </a:pPr>
            <a:r>
              <a:rPr lang="en-US" dirty="0" smtClean="0"/>
              <a:t>987 –</a:t>
            </a:r>
          </a:p>
          <a:p>
            <a:pPr>
              <a:buNone/>
            </a:pPr>
            <a:r>
              <a:rPr lang="en-US" dirty="0" smtClean="0"/>
              <a:t>909 –</a:t>
            </a:r>
          </a:p>
          <a:p>
            <a:pPr>
              <a:buNone/>
            </a:pPr>
            <a:r>
              <a:rPr lang="en-US" dirty="0" smtClean="0"/>
              <a:t>411 –</a:t>
            </a:r>
          </a:p>
          <a:p>
            <a:pPr>
              <a:buNone/>
            </a:pPr>
            <a:r>
              <a:rPr lang="en-US" dirty="0" smtClean="0"/>
              <a:t>642 –</a:t>
            </a:r>
          </a:p>
          <a:p>
            <a:pPr>
              <a:buNone/>
            </a:pPr>
            <a:r>
              <a:rPr lang="en-US" dirty="0" smtClean="0"/>
              <a:t>1000 – one </a:t>
            </a:r>
            <a:r>
              <a:rPr lang="en-US" b="1" dirty="0" smtClean="0">
                <a:solidFill>
                  <a:srgbClr val="00B050"/>
                </a:solidFill>
              </a:rPr>
              <a:t>thousand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bs-Latn-B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the text “ A thousand students” carefully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new vocabulary (slide 4) and the numbers (slide 6) in your notebook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WB pg. 20 ex. 1 and 3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 algn="ctr">
              <a:buNone/>
            </a:pPr>
            <a:endParaRPr lang="bs-Latn-BA" dirty="0"/>
          </a:p>
        </p:txBody>
      </p:sp>
      <p:pic>
        <p:nvPicPr>
          <p:cNvPr id="4" name="Picture 3" descr="Children doing homework illustration vector free downloa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861048"/>
            <a:ext cx="2683768" cy="26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</TotalTime>
  <Words>170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Aharoni</vt:lpstr>
      <vt:lpstr>Calibri</vt:lpstr>
      <vt:lpstr>Tw Cen MT</vt:lpstr>
      <vt:lpstr>Wingdings</vt:lpstr>
      <vt:lpstr>Wingdings 2</vt:lpstr>
      <vt:lpstr>Median</vt:lpstr>
      <vt:lpstr>UNIT 3</vt:lpstr>
      <vt:lpstr>SCHOOLS in the USA</vt:lpstr>
      <vt:lpstr>PowerPoint Presentation</vt:lpstr>
      <vt:lpstr>VOCABULARY</vt:lpstr>
      <vt:lpstr>SB pg. 30/31 ex. 1 and 3</vt:lpstr>
      <vt:lpstr>NUMBERS</vt:lpstr>
      <vt:lpstr>HOMEWORK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Kulasic</dc:creator>
  <cp:lastModifiedBy>11. Kristina Mataruga</cp:lastModifiedBy>
  <cp:revision>14</cp:revision>
  <dcterms:created xsi:type="dcterms:W3CDTF">2020-11-06T16:49:04Z</dcterms:created>
  <dcterms:modified xsi:type="dcterms:W3CDTF">2020-11-07T12:12:15Z</dcterms:modified>
</cp:coreProperties>
</file>