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963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453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325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02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678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07701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109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932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951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862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1736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A6389-8930-4096-B001-BD02179E8856}" type="datetimeFigureOut">
              <a:rPr lang="en-US" smtClean="0"/>
              <a:pPr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A105A-EAE3-4D8A-8510-92B28D6B8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2958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4585" y="1739141"/>
            <a:ext cx="49178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ШТАМПАНА СЛОВА ЛАТИНИЦЕ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2168" y="2474175"/>
            <a:ext cx="19418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Л, Љ, Њ)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39669" y="3020914"/>
            <a:ext cx="3103133" cy="309703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638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54139" y="688369"/>
            <a:ext cx="20633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ПОНОВИМО</a:t>
            </a:r>
            <a:r>
              <a:rPr lang="sr-Latn-BA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3083" y="1469204"/>
            <a:ext cx="49726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ЋИРИЛИЦА 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ЛАТИНИЦА</a:t>
            </a:r>
            <a:endParaRPr lang="sr-Cyrl-R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а                              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е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e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 ј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 j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о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o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к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k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Мм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Тт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t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i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у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u</a:t>
            </a:r>
            <a:endParaRPr lang="sr-Cyrl-R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 н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n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7055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7289" y="240759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ЋИРИЛИЦА        ЛАТИНИЦА</a:t>
            </a:r>
            <a:endParaRPr lang="sr-Cyrl-R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 л                           </a:t>
            </a:r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l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Љљ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 lj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Њ њ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 nj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69950" y="667820"/>
            <a:ext cx="2506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УЧИМО СЛОВА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8502" y="3033943"/>
            <a:ext cx="3100209" cy="31002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023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02077" y="429963"/>
            <a:ext cx="3164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латиницом: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3070" y="1550176"/>
            <a:ext cx="2471471" cy="14647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08452" y="3014884"/>
            <a:ext cx="88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79957" y="5240018"/>
            <a:ext cx="88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Tanja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1728" y="5240017"/>
            <a:ext cx="88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konj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5227" y="5240016"/>
            <a:ext cx="88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lula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9957" y="3014886"/>
            <a:ext cx="88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itchFamily="18" charset="0"/>
                <a:cs typeface="Times New Roman" pitchFamily="18" charset="0"/>
              </a:rPr>
              <a:t>Ilija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41728" y="3014885"/>
            <a:ext cx="883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ljulja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1451" y="1536455"/>
            <a:ext cx="1524132" cy="15241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876868" y="1281600"/>
            <a:ext cx="1040688" cy="17789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90330" y="4137348"/>
            <a:ext cx="1519822" cy="90353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6646" y="3751517"/>
            <a:ext cx="1293741" cy="15342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876868" y="3892516"/>
            <a:ext cx="1393202" cy="13932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0945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4511" y="919403"/>
            <a:ext cx="5065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словима латинице надимке</a:t>
            </a:r>
            <a:r>
              <a:rPr lang="sr-Cyrl-R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95631" y="2086879"/>
            <a:ext cx="1381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Татја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5631" y="2637101"/>
            <a:ext cx="1381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 -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95631" y="3244535"/>
            <a:ext cx="1381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евена -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03256" y="2102552"/>
            <a:ext cx="875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nj</a:t>
            </a:r>
            <a:r>
              <a:rPr lang="sr-Cyrl-R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6178918" y="262142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Nino</a:t>
            </a:r>
            <a:endParaRPr lang="sr-Cyrl-R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78918" y="3231708"/>
            <a:ext cx="8338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Nena</a:t>
            </a:r>
            <a:endParaRPr lang="sr-Cyrl-R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516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1537" y="482885"/>
            <a:ext cx="745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Састави ријечи од датих слова и напиши их латиницом.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72818" y="2137859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93038" y="2136144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97368" y="2136145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386766" y="2136146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68457" y="2136144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10082" y="2137860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123953" y="2095382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33600" y="2095382"/>
            <a:ext cx="389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Љ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00310" y="2095381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754906" y="2113613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38214" y="2136144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64610" y="3978715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76959" y="3978715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244464" y="3978716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559693" y="2112170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8074" y="2119684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32909" y="2097097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82436" y="2136144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78669" y="2097096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12423" y="3982139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844829" y="3978714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7032480" y="3988988"/>
            <a:ext cx="667820" cy="38014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912553" y="3928311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20641" y="3946783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01670" y="3956545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70809" y="3963460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Њ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59061" y="3963459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992085" y="3956544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16482" y="2722061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93752" y="2732378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42124" y="2722061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86648" y="2722048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395069" y="2718387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198424" y="2722047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64610" y="4499568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567127" y="4499546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BA" sz="2400" dirty="0" smtClean="0">
                <a:solidFill>
                  <a:schemeClr val="bg1"/>
                </a:solidFill>
              </a:rPr>
              <a:t>  </a:t>
            </a:r>
            <a:r>
              <a:rPr lang="sr-Cyrl-R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412423" y="4509887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235041" y="4496825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032480" y="4499546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847905" y="4492224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990397" y="2741440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34625" y="2691616"/>
            <a:ext cx="212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010082" y="2718387"/>
            <a:ext cx="667820" cy="38014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909870" y="4440380"/>
            <a:ext cx="3082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424631" y="4458784"/>
            <a:ext cx="460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16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35" grpId="0" animBg="1"/>
      <p:bldP spid="36" grpId="0" animBg="1"/>
      <p:bldP spid="37" grpId="0" animBg="1"/>
      <p:bldP spid="45" grpId="0" animBg="1"/>
      <p:bldP spid="46" grpId="0" animBg="1"/>
      <p:bldP spid="47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8" grpId="0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93168" y="688369"/>
            <a:ext cx="1906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ЧИТАМО: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3168" y="1537487"/>
            <a:ext cx="1534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Leti Lela.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311" y="3413483"/>
            <a:ext cx="4357902" cy="26296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77438" y="1537487"/>
            <a:ext cx="2160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 ljulju.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8704" y="1537487"/>
            <a:ext cx="26233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Ljulja ljulja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Tanju.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39454" y="2064691"/>
            <a:ext cx="294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Ljilja je ljuta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munja.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60731" y="1537486"/>
            <a:ext cx="28579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Milja je na ljulji.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2412" y="2064692"/>
            <a:ext cx="36798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Leti ljulja i na ljulji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Olja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77889" y="2064690"/>
            <a:ext cx="29658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Lana je ljuta na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Luku.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93168" y="2583887"/>
            <a:ext cx="20617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Luka </a:t>
            </a: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ima lulu.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585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1662" y="870526"/>
            <a:ext cx="55994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 латиницом имена или надимке!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2248" y="2268288"/>
            <a:ext cx="411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67461" y="2268288"/>
            <a:ext cx="304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59456" y="226828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77533" y="2916098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21225" y="298747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81375" y="298747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79304" y="223746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85218" y="2987479"/>
            <a:ext cx="2872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79304" y="292867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09048" y="2228439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69531" y="4048018"/>
            <a:ext cx="4571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Lj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562" y="4048017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8030" y="2268287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86950" y="2268286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494748" y="2268285"/>
            <a:ext cx="6286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590864" y="2237465"/>
            <a:ext cx="833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376396" y="2228439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43296" y="2980781"/>
            <a:ext cx="4235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753287" y="2993356"/>
            <a:ext cx="542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aja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565573" y="2916095"/>
            <a:ext cx="731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20599" y="2996505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391040" y="2937700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00817" y="4066368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itchFamily="18" charset="0"/>
                <a:cs typeface="Times New Roman" pitchFamily="18" charset="0"/>
              </a:rPr>
              <a:t>ela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59973" y="4066368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ilja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205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83605" y="644702"/>
            <a:ext cx="7108323" cy="53312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429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219</Words>
  <Application>Microsoft Office PowerPoint</Application>
  <PresentationFormat>Custom</PresentationFormat>
  <Paragraphs>97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mm</dc:creator>
  <cp:lastModifiedBy>Gordana Popadic</cp:lastModifiedBy>
  <cp:revision>42</cp:revision>
  <dcterms:created xsi:type="dcterms:W3CDTF">2020-11-06T08:26:09Z</dcterms:created>
  <dcterms:modified xsi:type="dcterms:W3CDTF">2020-11-18T08:25:22Z</dcterms:modified>
</cp:coreProperties>
</file>