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6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485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83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06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99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4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0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971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0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0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46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2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1720" y="1624941"/>
            <a:ext cx="446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Веза сабирања и одузимања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4032" y="4016829"/>
            <a:ext cx="1886080" cy="1945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0797" y="3456894"/>
            <a:ext cx="600490" cy="175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43358" y="3365896"/>
            <a:ext cx="696686" cy="18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43359" y="3645486"/>
            <a:ext cx="696685" cy="18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71054" y="2752567"/>
            <a:ext cx="1281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rgbClr val="FF0000"/>
                </a:solidFill>
              </a:rPr>
              <a:t> </a:t>
            </a:r>
            <a:r>
              <a:rPr lang="sr-Cyrl-R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7084" y="2752567"/>
            <a:ext cx="2609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0575" y="2761934"/>
            <a:ext cx="17107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19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9410" y="1611085"/>
            <a:ext cx="5258258" cy="2917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33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829" y="677456"/>
            <a:ext cx="8999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је Алекси донијела 27 чоколадних и двије млијечне бомбоне. 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Алекса има бомбона?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9587" y="1636261"/>
            <a:ext cx="1643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+ 2 = 29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8828" y="2227105"/>
            <a:ext cx="10232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мама Алекси прво да двије млијечне, а затим 27 чоколадних бомбона,  записујемо: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9587" y="3007275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+ 27 = 29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828" y="3787445"/>
            <a:ext cx="8991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Алекса прво поједе чоколадне бомбоне шта ће му остати?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6216" y="4510287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– 27 = 2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6543" y="5290457"/>
            <a:ext cx="9668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Алекса прво одлучи да поједе млијечне бомбоне, шта ће му остати?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6216" y="6013299"/>
            <a:ext cx="323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– 2 = 27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771" y="5483060"/>
            <a:ext cx="1239524" cy="11751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75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892629"/>
            <a:ext cx="410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закључујемо?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9014" y="2090489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 =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rved Down Arrow 3"/>
          <p:cNvSpPr/>
          <p:nvPr/>
        </p:nvSpPr>
        <p:spPr>
          <a:xfrm rot="10975308">
            <a:off x="1437002" y="2618821"/>
            <a:ext cx="664578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318102" y="1756299"/>
            <a:ext cx="571500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654434" y="1774604"/>
            <a:ext cx="571500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1109790">
            <a:off x="2273343" y="2619800"/>
            <a:ext cx="648291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1542" y="3089540"/>
            <a:ext cx="36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5295" y="1357603"/>
            <a:ext cx="36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8852" y="3052290"/>
            <a:ext cx="36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-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888719" y="2090489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 =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4811407" y="1756299"/>
            <a:ext cx="571500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4174468" y="1788298"/>
            <a:ext cx="571500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>
            <a:off x="4014778" y="2657995"/>
            <a:ext cx="1163783" cy="3592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1247" y="3089540"/>
            <a:ext cx="36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-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2518" y="1402719"/>
            <a:ext cx="36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5414" y="2610394"/>
            <a:ext cx="36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rved Right Arrow 19"/>
          <p:cNvSpPr/>
          <p:nvPr/>
        </p:nvSpPr>
        <p:spPr>
          <a:xfrm rot="16200000">
            <a:off x="4245810" y="2361192"/>
            <a:ext cx="172483" cy="461609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09858" y="1632013"/>
            <a:ext cx="2405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+ 2 = 29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+ 27 = 29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– 2 = 27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– 27 =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0688" y="4035120"/>
            <a:ext cx="10368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Закључујемо да су сабирање и одузимање међусобно повезане рачунске операције.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0688" y="5128232"/>
            <a:ext cx="7674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и одузимање су супротне рачунске операције.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62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8" y="544286"/>
            <a:ext cx="1043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Примијени правило повезаности рачунских операција сабирања и одузимања и састави једнакост са сабирањем и одузимањем.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8270" y="2108480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0, 20, 60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1443" y="2702925"/>
            <a:ext cx="237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+ 20 = 60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1443" y="3293710"/>
            <a:ext cx="230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+ 40 = 60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1443" y="3763945"/>
            <a:ext cx="230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0 - 20 = 40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3471" y="4261399"/>
            <a:ext cx="180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60 - 40 =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ddition And Subtraction Sign Cartoon - ClipArt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15" y="3595022"/>
            <a:ext cx="1480456" cy="443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84178" y="2903682"/>
            <a:ext cx="1562100" cy="2933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255578" y="3194419"/>
            <a:ext cx="45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002060"/>
                </a:solidFill>
              </a:rPr>
              <a:t>+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62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286" y="261257"/>
            <a:ext cx="903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Од датих бројева састави једнакост са сабирањем и одузимањем.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571" y="1639278"/>
            <a:ext cx="146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и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9114" y="2242457"/>
            <a:ext cx="29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2285" y="1628392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+ 60 =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60 – 20 = 40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8598" y="3227522"/>
            <a:ext cx="2327888" cy="26614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7057" y="3397891"/>
            <a:ext cx="578846" cy="8257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108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084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Израчунај разлику и тачност провјери сабирањем.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7885" y="1822824"/>
            <a:ext cx="166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 – 5 = 90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9346" y="1784191"/>
            <a:ext cx="228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+ 5 = 95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2370" y="3421515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83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014547" y="642257"/>
            <a:ext cx="10317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Тео је желио да обрадује тетку. Припремио је 20 жутих и 17 плавих балона. Колико је укупно припремио балона?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56315" y="1752600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+ 17 = 37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38330" y="2220132"/>
            <a:ext cx="10121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би из групе издвојио 20 жутих балона на који начин би ти записао тај израз?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6315" y="3190802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– 20 = 17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4546" y="3931813"/>
            <a:ext cx="10404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пожели другачије да украси простор за тетку па издвоји 17 плавих балона на који начин ће записати израз?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6315" y="5042156"/>
            <a:ext cx="2993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– 17 = 20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6028" y="4872051"/>
            <a:ext cx="1764284" cy="1764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10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699" y="800100"/>
            <a:ext cx="323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смо учили?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3948" y="1517696"/>
            <a:ext cx="410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Везу сабирања и одузимања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0185" y="2298933"/>
            <a:ext cx="2688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1334" y="2053437"/>
            <a:ext cx="879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Сабирање и одузимање су повезане рачунске операције.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334" y="2529765"/>
            <a:ext cx="728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Оне су супротне рачунске операције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23948" y="3138321"/>
            <a:ext cx="965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од збира одузмемо један сабирак, разлика ће бити други сабирак.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3948" y="3660322"/>
            <a:ext cx="9400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умањилац и разлику саберемо добићемо умањеник</a:t>
            </a:r>
            <a:r>
              <a:rPr lang="sr-Cyrl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18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600200"/>
            <a:ext cx="974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Петар и Стефан су припремили  корпу воћа за другове. Петар је ставио у корпу 35 банана, а Стефан 44 јабуке. Како бисмо то могли математички записати и израчунати?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92843"/>
            <a:ext cx="389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7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390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Gordana Popadic</cp:lastModifiedBy>
  <cp:revision>25</cp:revision>
  <dcterms:created xsi:type="dcterms:W3CDTF">2020-11-09T18:52:28Z</dcterms:created>
  <dcterms:modified xsi:type="dcterms:W3CDTF">2020-11-18T08:26:31Z</dcterms:modified>
</cp:coreProperties>
</file>