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4" r:id="rId3"/>
    <p:sldId id="258" r:id="rId4"/>
    <p:sldId id="260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7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36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2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5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17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9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5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4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7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9157-589C-408B-AB28-FBECB2976B4F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BEE7-4662-47C5-BC68-523B836D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2691934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Дорада и преобликовање започетих облика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27745" y="4810756"/>
            <a:ext cx="9448800" cy="685800"/>
          </a:xfrm>
        </p:spPr>
        <p:txBody>
          <a:bodyPr>
            <a:norm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Мотив: лутка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F3BC0C2-B6C4-4B1C-8375-EC21142BAF99}"/>
              </a:ext>
            </a:extLst>
          </p:cNvPr>
          <p:cNvSpPr txBox="1"/>
          <p:nvPr/>
        </p:nvSpPr>
        <p:spPr>
          <a:xfrm>
            <a:off x="2299854" y="421413"/>
            <a:ext cx="8312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sz="6600" b="1" dirty="0">
                <a:latin typeface="Arial" panose="020B0604020202020204" pitchFamily="34" charset="0"/>
                <a:cs typeface="Arial" panose="020B0604020202020204" pitchFamily="34" charset="0"/>
              </a:rPr>
              <a:t>ЛИКОВНА КУЛТУРА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9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Дорада и преобликовање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Код дораде и преобликовања је важно рећи да нема граница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оси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 ваше маште.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За то је потребна машта, воља и вријеме. 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Комбиновати можемо разне материјале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природне и вјештачке. Слободно се поиграјте материјалима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устите машту на вољу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стварајте!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6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909" y="751241"/>
            <a:ext cx="6873240" cy="1600200"/>
          </a:xfrm>
        </p:spPr>
        <p:txBody>
          <a:bodyPr>
            <a:normAutofit/>
          </a:bodyPr>
          <a:lstStyle/>
          <a:p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Лутке од флаша и кашика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Потребан материјал: пластична флаша, дрвена кашика, љепило за папир, маказе,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крпиц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, вун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, колаж папир,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креп папир или било који материјал који вам може користити да направите лутку.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44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5162" y="415635"/>
            <a:ext cx="6873240" cy="1600200"/>
          </a:xfrm>
        </p:spPr>
        <p:txBody>
          <a:bodyPr/>
          <a:lstStyle/>
          <a:p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Лутке од чаша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1" r="31501"/>
          <a:stretch>
            <a:fillRect/>
          </a:stretch>
        </p:blipFill>
        <p:spPr/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91836" y="2366817"/>
            <a:ext cx="6873240" cy="3094485"/>
          </a:xfrm>
        </p:spPr>
        <p:txBody>
          <a:bodyPr>
            <a:no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За ово су вам потребне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пластичне или картонске чаше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, к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олаж папир, фломастери и разни украси. </a:t>
            </a:r>
          </a:p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аша машта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, може свашта.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27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4143" y="751241"/>
            <a:ext cx="6873240" cy="1600200"/>
          </a:xfrm>
        </p:spPr>
        <p:txBody>
          <a:bodyPr>
            <a:normAutofit/>
          </a:bodyPr>
          <a:lstStyle/>
          <a:p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Лутке од рол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и папира и лоптице за стони тенис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r="25032"/>
          <a:stretch>
            <a:fillRect/>
          </a:stretch>
        </p:blipFill>
        <p:spPr/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Потребан материјал: картон од ролни папира,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украс од перја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, пинг-понг лоптица, вуна, фломастери, маказе, љепило за папир, украсне траке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Направити лик по жељи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окажите своју креативност.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3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4143" y="360218"/>
            <a:ext cx="6873240" cy="1600200"/>
          </a:xfrm>
        </p:spPr>
        <p:txBody>
          <a:bodyPr/>
          <a:lstStyle/>
          <a:p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Лутка од к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укуруза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Čuvar mesta za sliku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344054" y="2367460"/>
            <a:ext cx="6873240" cy="3094485"/>
          </a:xfrm>
        </p:spPr>
        <p:txBody>
          <a:bodyPr>
            <a:normAutofit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Потребан материјал: кукуруз са перушком, разне крпице, љепило, фломастер или маркер, вата, маказе и ваша машта.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liku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36697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Пробудите своју машту и направите лутку од материјала који вам је доступан у вашој кући.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53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ondenzacija">
  <a:themeElements>
    <a:clrScheme name="Kondenzacij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acij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cij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TM04033937[[fn=Kondenzacija]]</Template>
  <TotalTime>187</TotalTime>
  <Words>228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Kondenzacija</vt:lpstr>
      <vt:lpstr>Дорада и преобликовање започетих облика </vt:lpstr>
      <vt:lpstr>Дорада и преобликовање</vt:lpstr>
      <vt:lpstr>Лутке од флаша и кашика</vt:lpstr>
      <vt:lpstr>Лутке од чаша</vt:lpstr>
      <vt:lpstr>Лутке од ролНи папира и лоптице за стони тенис </vt:lpstr>
      <vt:lpstr>Лутка од кукуруза </vt:lpstr>
      <vt:lpstr>Задатак за самосталан рад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Дорада и преобликовање започетих облика</dc:title>
  <dc:creator>PC-Admin</dc:creator>
  <cp:lastModifiedBy>Biljana Dobrilovic</cp:lastModifiedBy>
  <cp:revision>28</cp:revision>
  <dcterms:created xsi:type="dcterms:W3CDTF">2020-11-10T19:01:39Z</dcterms:created>
  <dcterms:modified xsi:type="dcterms:W3CDTF">2020-11-19T19:05:37Z</dcterms:modified>
</cp:coreProperties>
</file>