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3" r:id="rId4"/>
    <p:sldId id="259" r:id="rId5"/>
    <p:sldId id="262" r:id="rId6"/>
    <p:sldId id="264" r:id="rId7"/>
    <p:sldId id="258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C240B-A4F9-4583-864A-3EA8B1C72BE6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3F2EE-86BE-4C16-8FE9-176EBDEB0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0B16-0001-4F6D-96E9-58B9294BDD3C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7236-109F-4E36-9F31-DA9EE8F2F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0B16-0001-4F6D-96E9-58B9294BDD3C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7236-109F-4E36-9F31-DA9EE8F2F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0B16-0001-4F6D-96E9-58B9294BDD3C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7236-109F-4E36-9F31-DA9EE8F2F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0B16-0001-4F6D-96E9-58B9294BDD3C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7236-109F-4E36-9F31-DA9EE8F2F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0B16-0001-4F6D-96E9-58B9294BDD3C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7236-109F-4E36-9F31-DA9EE8F2F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0B16-0001-4F6D-96E9-58B9294BDD3C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7236-109F-4E36-9F31-DA9EE8F2F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0B16-0001-4F6D-96E9-58B9294BDD3C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7236-109F-4E36-9F31-DA9EE8F2F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0B16-0001-4F6D-96E9-58B9294BDD3C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7236-109F-4E36-9F31-DA9EE8F2F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0B16-0001-4F6D-96E9-58B9294BDD3C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7236-109F-4E36-9F31-DA9EE8F2F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0B16-0001-4F6D-96E9-58B9294BDD3C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7236-109F-4E36-9F31-DA9EE8F2F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0B16-0001-4F6D-96E9-58B9294BDD3C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7236-109F-4E36-9F31-DA9EE8F2F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10B16-0001-4F6D-96E9-58B9294BDD3C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57236-109F-4E36-9F31-DA9EE8F2F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1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sr-Cyrl-RS" sz="4700" dirty="0" smtClean="0">
                <a:latin typeface="Arial" pitchFamily="34" charset="0"/>
                <a:cs typeface="Arial" pitchFamily="34" charset="0"/>
              </a:rPr>
              <a:t>СРПСКИ ЈЕЗИК</a:t>
            </a:r>
            <a:r>
              <a:rPr lang="sr-Cyrl-RS" sz="4700" dirty="0">
                <a:latin typeface="Arial" pitchFamily="34" charset="0"/>
                <a:cs typeface="Arial" pitchFamily="34" charset="0"/>
              </a:rPr>
              <a:t/>
            </a:r>
            <a:br>
              <a:rPr lang="sr-Cyrl-RS" sz="4700" dirty="0">
                <a:latin typeface="Arial" pitchFamily="34" charset="0"/>
                <a:cs typeface="Arial" pitchFamily="34" charset="0"/>
              </a:rPr>
            </a:br>
            <a:r>
              <a:rPr lang="sr-Cyrl-RS" sz="4700" dirty="0" smtClean="0">
                <a:latin typeface="Arial" pitchFamily="34" charset="0"/>
                <a:cs typeface="Arial" pitchFamily="34" charset="0"/>
              </a:rPr>
              <a:t>Трећи разред</a:t>
            </a:r>
            <a:endParaRPr lang="en-US" sz="4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876800"/>
          </a:xfrm>
        </p:spPr>
        <p:txBody>
          <a:bodyPr>
            <a:normAutofit/>
          </a:bodyPr>
          <a:lstStyle/>
          <a:p>
            <a:pPr algn="r">
              <a:buNone/>
            </a:pPr>
            <a:endParaRPr lang="sr-Cyrl-RS" sz="4000" dirty="0"/>
          </a:p>
          <a:p>
            <a:pPr algn="r">
              <a:buNone/>
            </a:pPr>
            <a:endParaRPr lang="sr-Cyrl-RS" sz="4000" dirty="0" smtClean="0"/>
          </a:p>
          <a:p>
            <a:pPr algn="r">
              <a:buNone/>
            </a:pPr>
            <a:endParaRPr lang="sr-Cyrl-RS" sz="4000" dirty="0"/>
          </a:p>
          <a:p>
            <a:pPr algn="r">
              <a:buNone/>
            </a:pPr>
            <a:r>
              <a:rPr lang="sr-Cyrl-RS" sz="4800" b="1" dirty="0" smtClean="0">
                <a:latin typeface="Arial" pitchFamily="34" charset="0"/>
                <a:cs typeface="Arial" pitchFamily="34" charset="0"/>
              </a:rPr>
              <a:t>СЛИКАРКА ЗИМА</a:t>
            </a:r>
          </a:p>
          <a:p>
            <a:pPr algn="r">
              <a:buNone/>
            </a:pPr>
            <a:r>
              <a:rPr lang="sr-Cyrl-RS" sz="4800" b="1" dirty="0" smtClean="0">
                <a:latin typeface="Arial" pitchFamily="34" charset="0"/>
                <a:cs typeface="Arial" pitchFamily="34" charset="0"/>
              </a:rPr>
              <a:t>Десанка Максимовић</a:t>
            </a:r>
            <a:endParaRPr lang="en-US" sz="4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981200"/>
          </a:xfrm>
        </p:spPr>
        <p:txBody>
          <a:bodyPr>
            <a:noAutofit/>
          </a:bodyPr>
          <a:lstStyle/>
          <a:p>
            <a:r>
              <a:rPr lang="sr-Cyrl-R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,, </a:t>
            </a:r>
            <a:r>
              <a:rPr lang="sr-Cyrl-R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Зимо, добра Зимо</a:t>
            </a:r>
            <a:br>
              <a:rPr lang="sr-Cyrl-R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sr-Cyrl-R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погледај на јеле,</a:t>
            </a:r>
            <a:br>
              <a:rPr lang="sr-Cyrl-R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sr-Cyrl-R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дај им мало своје</a:t>
            </a:r>
            <a:br>
              <a:rPr lang="sr-Cyrl-R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sr-Cyrl-R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одећице беле. ”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5" descr="slika 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24200"/>
            <a:ext cx="9144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1000"/>
            <a:lum/>
          </a:blip>
          <a:srcRect/>
          <a:stretch>
            <a:fillRect t="-9000" b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>
            <a:normAutofit fontScale="90000"/>
          </a:bodyPr>
          <a:lstStyle/>
          <a:p>
            <a:r>
              <a:rPr lang="sr-Cyrl-CS" dirty="0">
                <a:latin typeface="Arial" pitchFamily="34" charset="0"/>
                <a:cs typeface="Arial" pitchFamily="34" charset="0"/>
              </a:rPr>
              <a:t/>
            </a:r>
            <a:br>
              <a:rPr lang="sr-Cyrl-CS" dirty="0">
                <a:latin typeface="Arial" pitchFamily="34" charset="0"/>
                <a:cs typeface="Arial" pitchFamily="34" charset="0"/>
              </a:rPr>
            </a:br>
            <a:r>
              <a:rPr lang="sr-Cyrl-CS" dirty="0" smtClean="0">
                <a:latin typeface="Arial" pitchFamily="34" charset="0"/>
                <a:cs typeface="Arial" pitchFamily="34" charset="0"/>
              </a:rPr>
              <a:t>Зашто је зима написана великим словом?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s-Cyrl-BA" dirty="0" smtClean="0">
                <a:latin typeface="Arial" pitchFamily="34" charset="0"/>
                <a:cs typeface="Arial" pitchFamily="34" charset="0"/>
              </a:rPr>
              <a:t>Сликарка Зима говори, мисли, </a:t>
            </a:r>
            <a:br>
              <a:rPr lang="bs-Cyrl-BA" dirty="0" smtClean="0">
                <a:latin typeface="Arial" pitchFamily="34" charset="0"/>
                <a:cs typeface="Arial" pitchFamily="34" charset="0"/>
              </a:rPr>
            </a:br>
            <a:r>
              <a:rPr lang="bs-Cyrl-BA" dirty="0" smtClean="0">
                <a:latin typeface="Arial" pitchFamily="34" charset="0"/>
                <a:cs typeface="Arial" pitchFamily="34" charset="0"/>
              </a:rPr>
              <a:t>осјећа, слика.                                                </a:t>
            </a:r>
          </a:p>
          <a:p>
            <a:pPr>
              <a:buNone/>
            </a:pPr>
            <a:r>
              <a:rPr lang="bs-Cyrl-BA" dirty="0">
                <a:latin typeface="Arial" pitchFamily="34" charset="0"/>
                <a:cs typeface="Arial" pitchFamily="34" charset="0"/>
              </a:rPr>
              <a:t>Њ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ој су дате особине</a:t>
            </a:r>
          </a:p>
          <a:p>
            <a:pPr>
              <a:buNone/>
            </a:pPr>
            <a:r>
              <a:rPr lang="bs-Cyrl-BA" dirty="0" smtClean="0">
                <a:latin typeface="Arial" pitchFamily="34" charset="0"/>
                <a:cs typeface="Arial" pitchFamily="34" charset="0"/>
              </a:rPr>
              <a:t>људи које овај текст чине...</a:t>
            </a:r>
          </a:p>
          <a:p>
            <a:pPr>
              <a:buNone/>
            </a:pPr>
            <a:endParaRPr lang="bs-Cyrl-BA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b="1" dirty="0"/>
              <a:t>Бајке су приче у којима </a:t>
            </a:r>
            <a:r>
              <a:rPr lang="sr-Cyrl-CS" b="1" dirty="0" smtClean="0"/>
              <a:t>је </a:t>
            </a:r>
            <a:r>
              <a:rPr lang="sr-Cyrl-CS" b="1" dirty="0"/>
              <a:t>све могуће. </a:t>
            </a:r>
            <a:r>
              <a:rPr lang="sr-Cyrl-CS" b="1" dirty="0" smtClean="0"/>
              <a:t>У њима се преплићу стварни и измишљени ликови и могући и чудесни догађаји.</a:t>
            </a:r>
            <a:endParaRPr lang="en-US" b="1" dirty="0" smtClean="0"/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xplosion 2 3"/>
          <p:cNvSpPr/>
          <p:nvPr/>
        </p:nvSpPr>
        <p:spPr>
          <a:xfrm>
            <a:off x="5334000" y="2057400"/>
            <a:ext cx="3810000" cy="2362200"/>
          </a:xfrm>
          <a:prstGeom prst="irregularSeal2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s-Cyrl-BA" sz="2400" b="1" dirty="0" smtClean="0">
                <a:latin typeface="Arial" pitchFamily="34" charset="0"/>
                <a:cs typeface="Arial" pitchFamily="34" charset="0"/>
              </a:rPr>
              <a:t>БАЈКОМ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sr-Cyrl-R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НАСТАВИМО ЗАЈЕДНО!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5410200"/>
          </a:xfrm>
        </p:spPr>
        <p:txBody>
          <a:bodyPr>
            <a:normAutofit fontScale="92500" lnSpcReduction="10000"/>
          </a:bodyPr>
          <a:lstStyle/>
          <a:p>
            <a:endParaRPr lang="sr-Cyrl-C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sr-Cyrl-CS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Какве </a:t>
            </a:r>
            <a:r>
              <a:rPr lang="sr-Cyrl-CS" sz="35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је поклоне припремила сликарка Зима?</a:t>
            </a:r>
            <a:endParaRPr lang="en-US" sz="35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sr-Cyrl-CS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Шта </a:t>
            </a:r>
            <a:r>
              <a:rPr lang="sr-Cyrl-CS" sz="35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је Зиму подстакло да обрадује </a:t>
            </a:r>
            <a:r>
              <a:rPr lang="sr-Cyrl-CS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дјецу</a:t>
            </a:r>
            <a:r>
              <a:rPr lang="sr-Cyrl-CS" sz="35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?</a:t>
            </a:r>
            <a:endParaRPr lang="en-US" sz="35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sr-Cyrl-CS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Како </a:t>
            </a:r>
            <a:r>
              <a:rPr lang="en-US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sr-Cyrl-CS" sz="35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Зима слика својом студеном кичицом? </a:t>
            </a:r>
            <a:endParaRPr lang="sr-Cyrl-CS" sz="35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sr-Cyrl-CS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Какве </a:t>
            </a:r>
            <a:r>
              <a:rPr lang="sr-Cyrl-CS" sz="35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је чудесне слике стварала својом студеном </a:t>
            </a:r>
            <a:r>
              <a:rPr lang="sr-Cyrl-CS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кичицом?  </a:t>
            </a:r>
          </a:p>
          <a:p>
            <a:r>
              <a:rPr lang="sr-Cyrl-CS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Којим бојама слика Зима?</a:t>
            </a:r>
            <a:endParaRPr lang="en-US" sz="35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5000"/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276600"/>
          </a:xfrm>
        </p:spPr>
        <p:txBody>
          <a:bodyPr>
            <a:normAutofit/>
          </a:bodyPr>
          <a:lstStyle/>
          <a:p>
            <a:r>
              <a:rPr lang="sr-Cyrl-CS" sz="49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Којим особинама би описали Зиму? </a:t>
            </a: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9000"/>
            <a:lum/>
          </a:blip>
          <a:srcRect/>
          <a:stretch>
            <a:fillRect t="-13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625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bs-Cyrl-BA" sz="2400" b="1" dirty="0" smtClean="0"/>
              <a:t>НЕУМОРНА ЈЕ				изводи чаролију</a:t>
            </a:r>
          </a:p>
          <a:p>
            <a:pPr>
              <a:buNone/>
            </a:pPr>
            <a:endParaRPr lang="bs-Cyrl-BA" sz="2400" b="1" dirty="0"/>
          </a:p>
          <a:p>
            <a:pPr>
              <a:buNone/>
            </a:pPr>
            <a:r>
              <a:rPr lang="bs-Cyrl-BA" sz="2400" b="1" dirty="0" smtClean="0"/>
              <a:t>ВОЛИ ДЈЕЦУ				            слика цијеле ноћи					</a:t>
            </a:r>
          </a:p>
          <a:p>
            <a:pPr>
              <a:buNone/>
            </a:pPr>
            <a:r>
              <a:rPr lang="bs-Cyrl-BA" sz="2400" b="1" dirty="0" smtClean="0"/>
              <a:t> БРИЖНА ЈЕ				         покрива вртове и </a:t>
            </a:r>
          </a:p>
          <a:p>
            <a:pPr>
              <a:buNone/>
            </a:pPr>
            <a:r>
              <a:rPr lang="bs-Cyrl-BA" sz="2400" b="1" dirty="0" smtClean="0"/>
              <a:t> 					                      дарује четинаре </a:t>
            </a:r>
          </a:p>
          <a:p>
            <a:endParaRPr lang="bs-Cyrl-BA" sz="2400" b="1" dirty="0" smtClean="0"/>
          </a:p>
          <a:p>
            <a:pPr>
              <a:buNone/>
            </a:pPr>
            <a:r>
              <a:rPr lang="bs-Cyrl-BA" sz="2400" b="1" dirty="0" smtClean="0"/>
              <a:t>ЧАРОБНИЦА			                   дозвољава дјеци да</a:t>
            </a:r>
          </a:p>
          <a:p>
            <a:pPr>
              <a:buNone/>
            </a:pPr>
            <a:r>
              <a:rPr lang="bs-Cyrl-BA" sz="2400" b="1" dirty="0" smtClean="0"/>
              <a:t>					                  скачу по скутовима </a:t>
            </a:r>
          </a:p>
          <a:p>
            <a:pPr>
              <a:buNone/>
            </a:pPr>
            <a:r>
              <a:rPr lang="bs-Cyrl-BA" sz="2400" b="1" dirty="0" smtClean="0"/>
              <a:t>					                  њене бунде </a:t>
            </a:r>
          </a:p>
          <a:p>
            <a:pPr>
              <a:buNone/>
            </a:pPr>
            <a:endParaRPr lang="bs-Cyrl-BA" sz="2400" b="1" dirty="0" smtClean="0"/>
          </a:p>
          <a:p>
            <a:pPr>
              <a:buNone/>
            </a:pPr>
            <a:r>
              <a:rPr lang="bs-Cyrl-BA" sz="2400" b="1" dirty="0" smtClean="0"/>
              <a:t>БЛАГА И СТРПЉИВА		                цијело љето смишља</a:t>
            </a:r>
          </a:p>
          <a:p>
            <a:pPr>
              <a:buNone/>
            </a:pPr>
            <a:r>
              <a:rPr lang="bs-Cyrl-BA" sz="2400" b="1" dirty="0" smtClean="0"/>
              <a:t>					                како да изненади дјецу</a:t>
            </a:r>
            <a:endParaRPr lang="en-US" sz="2400" b="1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514600" y="914400"/>
            <a:ext cx="32766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286000" y="914400"/>
            <a:ext cx="3581400" cy="2895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209800" y="2590800"/>
            <a:ext cx="3276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86000" y="1676400"/>
            <a:ext cx="3048000" cy="213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276600" y="5638800"/>
            <a:ext cx="1905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3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676400"/>
            <a:ext cx="8610600" cy="1143000"/>
          </a:xfrm>
        </p:spPr>
        <p:txBody>
          <a:bodyPr/>
          <a:lstStyle/>
          <a:p>
            <a:pPr algn="l"/>
            <a:r>
              <a:rPr lang="sr-Cyrl-R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ЦЈЕЛИНЕ У БАЈЦИ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>
            <a:normAutofit lnSpcReduction="10000"/>
          </a:bodyPr>
          <a:lstStyle/>
          <a:p>
            <a:pPr algn="r">
              <a:buFont typeface="Wingdings" pitchFamily="2" charset="2"/>
              <a:buChar char="v"/>
            </a:pPr>
            <a:r>
              <a:rPr lang="sr-Cyrl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Долазак </a:t>
            </a:r>
            <a:r>
              <a:rPr lang="sr-Cyrl-C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сликарке Зиме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r">
              <a:buFont typeface="Wingdings" pitchFamily="2" charset="2"/>
              <a:buChar char="v"/>
            </a:pPr>
            <a:r>
              <a:rPr lang="sr-Cyrl-C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Подерани скутови бунде  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r">
              <a:buFont typeface="Wingdings" pitchFamily="2" charset="2"/>
              <a:buChar char="v"/>
            </a:pPr>
            <a:r>
              <a:rPr lang="sr-Cyrl-C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Сребрне слике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r">
              <a:buFont typeface="Wingdings" pitchFamily="2" charset="2"/>
              <a:buChar char="v"/>
            </a:pPr>
            <a:r>
              <a:rPr lang="sr-Cyrl-C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Хладноћа је љута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r">
              <a:buFont typeface="Wingdings" pitchFamily="2" charset="2"/>
              <a:buChar char="v"/>
            </a:pPr>
            <a:r>
              <a:rPr lang="sr-Cyrl-C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Зима наставља </a:t>
            </a:r>
            <a:r>
              <a:rPr lang="sr-Cyrl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пут</a:t>
            </a:r>
          </a:p>
          <a:p>
            <a:pPr algn="r">
              <a:buFont typeface="Wingdings" pitchFamily="2" charset="2"/>
              <a:buChar char="v"/>
            </a:pPr>
            <a:r>
              <a:rPr lang="sr-Cyrl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Сребрних слика је брзо нестало</a:t>
            </a:r>
            <a:endParaRPr lang="sr-Cyrl-CS" b="1" dirty="0" smtClean="0"/>
          </a:p>
          <a:p>
            <a:pPr algn="r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Cyrl-RS" sz="4000" b="1" dirty="0" smtClean="0"/>
              <a:t> ЗАДАТАК ЗА САМОСТАЛАН РАД</a:t>
            </a:r>
            <a:endParaRPr lang="en-US" sz="4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Замисли и напиши шта је то што би нацртао</a:t>
            </a:r>
          </a:p>
          <a:p>
            <a:pPr>
              <a:buNone/>
            </a:pPr>
            <a:r>
              <a:rPr lang="sr-Cyrl-RS" dirty="0" smtClean="0"/>
              <a:t>за своју другарицу зиму, како би јој узвратио</a:t>
            </a:r>
          </a:p>
          <a:p>
            <a:pPr>
              <a:buNone/>
            </a:pPr>
            <a:r>
              <a:rPr lang="sr-Cyrl-RS" dirty="0" smtClean="0"/>
              <a:t>за то што она тебе слика.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447800"/>
            <a:ext cx="6781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 descr="Picture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118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СРПСКИ ЈЕЗИК Трећи разред</vt:lpstr>
      <vt:lpstr>,, Зимо, добра Зимо погледај на јеле, дај им мало своје одећице беле. ”</vt:lpstr>
      <vt:lpstr> Зашто је зима написана великим словом?  </vt:lpstr>
      <vt:lpstr>НАСТАВИМО ЗАЈЕДНО!</vt:lpstr>
      <vt:lpstr>Којим особинама би описали Зиму?  </vt:lpstr>
      <vt:lpstr>Slide 6</vt:lpstr>
      <vt:lpstr>ЦЈЕЛИНЕ У БАЈЦИ</vt:lpstr>
      <vt:lpstr> ЗАДАТАК ЗА САМОСТАЛАН РАД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СРПСКИ ЈЕЗИК Трећи разред</dc:title>
  <dc:creator>Korisnik1</dc:creator>
  <cp:lastModifiedBy>Laptop 002</cp:lastModifiedBy>
  <cp:revision>24</cp:revision>
  <dcterms:created xsi:type="dcterms:W3CDTF">2020-11-28T22:22:31Z</dcterms:created>
  <dcterms:modified xsi:type="dcterms:W3CDTF">2020-12-01T08:28:14Z</dcterms:modified>
</cp:coreProperties>
</file>