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5" r:id="rId3"/>
    <p:sldId id="274" r:id="rId4"/>
    <p:sldId id="261" r:id="rId5"/>
    <p:sldId id="262" r:id="rId6"/>
    <p:sldId id="268" r:id="rId7"/>
    <p:sldId id="264" r:id="rId8"/>
    <p:sldId id="265" r:id="rId9"/>
    <p:sldId id="266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2C18E1-0D45-439F-8584-30AC4A9E8E1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0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СКУЛПТУРА</a:t>
            </a:r>
          </a:p>
          <a:p>
            <a:endParaRPr lang="sr-Cyrl-BA" dirty="0" smtClean="0"/>
          </a:p>
          <a:p>
            <a:endParaRPr lang="sr-Cyrl-BA" dirty="0" smtClean="0"/>
          </a:p>
          <a:p>
            <a:r>
              <a:rPr lang="sr-Cyrl-BA" sz="4000" dirty="0" smtClean="0"/>
              <a:t>МАСА И ПРОСТОР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5532120"/>
          </a:xfrm>
        </p:spPr>
        <p:txBody>
          <a:bodyPr>
            <a:normAutofit/>
          </a:bodyPr>
          <a:lstStyle/>
          <a:p>
            <a:pPr lvl="8"/>
            <a:r>
              <a:rPr lang="sr-Cyrl-BA" sz="2000" dirty="0" smtClean="0"/>
              <a:t>Слике Пабла Пикаса и препознатљиве мотиве његових дјела,  претворите у скулптуру, односно тродимензионалан рад у простору. </a:t>
            </a:r>
            <a:r>
              <a:rPr lang="sr-Cyrl-BA" sz="2000" dirty="0" smtClean="0"/>
              <a:t>Користи</a:t>
            </a:r>
            <a:r>
              <a:rPr lang="sr-Cyrl-RS" sz="2000" dirty="0" smtClean="0"/>
              <a:t>т</a:t>
            </a:r>
            <a:r>
              <a:rPr lang="hr-BA" sz="2000" dirty="0" smtClean="0"/>
              <a:t>e </a:t>
            </a:r>
            <a:r>
              <a:rPr lang="sr-Cyrl-BA" sz="2000" dirty="0" smtClean="0"/>
              <a:t>папир, картон, љепило </a:t>
            </a:r>
            <a:r>
              <a:rPr lang="sr-Cyrl-BA" sz="2000" smtClean="0"/>
              <a:t>и </a:t>
            </a:r>
            <a:r>
              <a:rPr lang="sr-Cyrl-BA" sz="2000" smtClean="0"/>
              <a:t>темперу. </a:t>
            </a:r>
            <a:endParaRPr lang="sr-Cyrl-BA" sz="2000" dirty="0" smtClean="0"/>
          </a:p>
          <a:p>
            <a:pPr lvl="8"/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352800" cy="533400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IKASO-Pablo-Picasso-Portrait-of-a-young-wouman_slika_O_65190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2425119" cy="3047999"/>
          </a:xfrm>
          <a:prstGeom prst="rect">
            <a:avLst/>
          </a:prstGeom>
        </p:spPr>
      </p:pic>
      <p:pic>
        <p:nvPicPr>
          <p:cNvPr id="6" name="Picture 5" descr="6f0bfb263ed56970045c9ef66f9f11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240352"/>
            <a:ext cx="2971800" cy="4163391"/>
          </a:xfrm>
          <a:prstGeom prst="rect">
            <a:avLst/>
          </a:prstGeom>
        </p:spPr>
      </p:pic>
      <p:pic>
        <p:nvPicPr>
          <p:cNvPr id="7" name="Picture 6" descr="pikaso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170622"/>
            <a:ext cx="2846953" cy="4230178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390" y="3733800"/>
            <a:ext cx="2321136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0516card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37394"/>
            <a:ext cx="2133600" cy="3035047"/>
          </a:xfrm>
          <a:prstGeom prst="rect">
            <a:avLst/>
          </a:prstGeom>
        </p:spPr>
      </p:pic>
      <p:pic>
        <p:nvPicPr>
          <p:cNvPr id="4" name="Picture 3" descr="f99940f5001a7efbe2d2d4d63d8fa0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"/>
            <a:ext cx="2456477" cy="3200400"/>
          </a:xfrm>
          <a:prstGeom prst="rect">
            <a:avLst/>
          </a:prstGeom>
        </p:spPr>
      </p:pic>
      <p:pic>
        <p:nvPicPr>
          <p:cNvPr id="5" name="Picture 4" descr="AA0516card_02-428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28600"/>
            <a:ext cx="2282952" cy="3200400"/>
          </a:xfrm>
          <a:prstGeom prst="rect">
            <a:avLst/>
          </a:prstGeom>
        </p:spPr>
      </p:pic>
      <p:pic>
        <p:nvPicPr>
          <p:cNvPr id="6" name="Picture 5" descr="5d90e3f4799cb6b911f1eb16004da40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28600"/>
            <a:ext cx="2209800" cy="2948994"/>
          </a:xfrm>
          <a:prstGeom prst="rect">
            <a:avLst/>
          </a:prstGeom>
        </p:spPr>
      </p:pic>
      <p:pic>
        <p:nvPicPr>
          <p:cNvPr id="7" name="Picture 6" descr="467792b3015dededd787d0744611721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657600"/>
            <a:ext cx="1685653" cy="2895600"/>
          </a:xfrm>
          <a:prstGeom prst="rect">
            <a:avLst/>
          </a:prstGeom>
        </p:spPr>
      </p:pic>
      <p:pic>
        <p:nvPicPr>
          <p:cNvPr id="8" name="Picture 7" descr="dca8d811aaf21c180857b114c328ce19--recycled-art-projects-seventh-gra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3831" y="3657600"/>
            <a:ext cx="1545449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_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609266"/>
            <a:ext cx="2893543" cy="2867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Скулптура, пуна пластика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Traianus_Glyptothek_Munich_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7666" y="685800"/>
            <a:ext cx="2044231" cy="2667000"/>
          </a:xfrm>
          <a:prstGeom prst="rect">
            <a:avLst/>
          </a:prstGeom>
        </p:spPr>
      </p:pic>
      <p:pic>
        <p:nvPicPr>
          <p:cNvPr id="11" name="Picture 10" descr="erehtej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990600"/>
            <a:ext cx="3222093" cy="2667000"/>
          </a:xfrm>
          <a:prstGeom prst="rect">
            <a:avLst/>
          </a:prstGeom>
        </p:spPr>
      </p:pic>
      <p:pic>
        <p:nvPicPr>
          <p:cNvPr id="12" name="Picture 11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064" y="4343400"/>
            <a:ext cx="3310377" cy="1971675"/>
          </a:xfrm>
          <a:prstGeom prst="rect">
            <a:avLst/>
          </a:prstGeom>
        </p:spPr>
      </p:pic>
      <p:pic>
        <p:nvPicPr>
          <p:cNvPr id="13" name="Picture 12" descr="800px-Monument_to_Balza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066800"/>
            <a:ext cx="2311585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Рељеф</a:t>
            </a:r>
            <a:endParaRPr lang="ru-RU" sz="20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3038061" cy="5375031"/>
          </a:xfrm>
          <a:prstGeom prst="rect">
            <a:avLst/>
          </a:prstGeom>
        </p:spPr>
      </p:pic>
      <p:pic>
        <p:nvPicPr>
          <p:cNvPr id="6" name="Picture 5" descr="mn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282" y="609600"/>
            <a:ext cx="4024936" cy="2819400"/>
          </a:xfrm>
          <a:prstGeom prst="rect">
            <a:avLst/>
          </a:prstGeom>
        </p:spPr>
      </p:pic>
      <p:pic>
        <p:nvPicPr>
          <p:cNvPr id="7" name="Picture 6" descr="Sculpted_reliefs_depicting_Ashurbanipal,_the_last_great_Assyrian_king,_hunting_lions,_gypsum_hall_relief_from_the_North_Palace_of_Nineveh_(Irak),_c._645-635_BC,_British_Museum_(167221315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660458"/>
            <a:ext cx="4114800" cy="2726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29200" y="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Монолитна</a:t>
            </a:r>
            <a:r>
              <a:rPr lang="hr-BA" dirty="0" smtClean="0"/>
              <a:t>, </a:t>
            </a:r>
            <a:r>
              <a:rPr lang="sr-Cyrl-BA" dirty="0" smtClean="0"/>
              <a:t>апсолутна или</a:t>
            </a:r>
            <a:r>
              <a:rPr lang="hr-BA" dirty="0" smtClean="0"/>
              <a:t> </a:t>
            </a:r>
            <a:r>
              <a:rPr lang="sr-Cyrl-BA" dirty="0" smtClean="0"/>
              <a:t>збијена маса</a:t>
            </a:r>
          </a:p>
        </p:txBody>
      </p:sp>
      <p:pic>
        <p:nvPicPr>
          <p:cNvPr id="12" name="Picture 11" descr="A Mus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344" y="533400"/>
            <a:ext cx="3963456" cy="5986669"/>
          </a:xfrm>
          <a:prstGeom prst="rect">
            <a:avLst/>
          </a:prstGeom>
        </p:spPr>
      </p:pic>
      <p:pic>
        <p:nvPicPr>
          <p:cNvPr id="5" name="Picture 4" descr="бранкуз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3733800" cy="5100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304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Удубљено-испупчена или </a:t>
            </a:r>
            <a:r>
              <a:rPr lang="sr-Cyrl-RS" dirty="0" smtClean="0"/>
              <a:t> конкавно-конвексна маса.</a:t>
            </a:r>
          </a:p>
          <a:p>
            <a:endParaRPr lang="sr-Cyrl-RS" dirty="0"/>
          </a:p>
        </p:txBody>
      </p:sp>
      <p:pic>
        <p:nvPicPr>
          <p:cNvPr id="3" name="Picture 2" descr="JeanA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3392433" cy="5486400"/>
          </a:xfrm>
          <a:prstGeom prst="rect">
            <a:avLst/>
          </a:prstGeom>
        </p:spPr>
      </p:pic>
      <p:pic>
        <p:nvPicPr>
          <p:cNvPr id="5" name="Picture 4" descr="art_swiss_0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3488362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65194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Ханс Арп</a:t>
            </a:r>
            <a:endParaRPr lang="en-US" sz="1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0430a6ea9fd35e3ebd09f8eb4afb8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" y="914400"/>
            <a:ext cx="4160520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53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Прошупљена маса </a:t>
            </a:r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9390" y="1726848"/>
            <a:ext cx="3697410" cy="4397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400800"/>
            <a:ext cx="1176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i="1" dirty="0" smtClean="0"/>
              <a:t>Хенри Мур</a:t>
            </a:r>
            <a:endParaRPr lang="en-US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1524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b="1" dirty="0" smtClean="0">
                <a:solidFill>
                  <a:srgbClr val="002060"/>
                </a:solidFill>
              </a:rPr>
              <a:t>Спљоштено-истањена маса</a:t>
            </a:r>
            <a:r>
              <a:rPr lang="sr-Cyrl-BA" b="1" dirty="0" smtClean="0"/>
              <a:t>.</a:t>
            </a:r>
          </a:p>
        </p:txBody>
      </p:sp>
      <p:pic>
        <p:nvPicPr>
          <p:cNvPr id="3" name="Picture 2" descr="Bak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381000"/>
            <a:ext cx="4343400" cy="5687786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171072"/>
            <a:ext cx="3810000" cy="4858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63246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Војин Бакић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 </a:t>
            </a:r>
            <a:r>
              <a:rPr lang="sr-Cyrl-BA" b="1" dirty="0" smtClean="0">
                <a:solidFill>
                  <a:srgbClr val="002060"/>
                </a:solidFill>
              </a:rPr>
              <a:t>Линијски истањена маса.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Giacome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624" y="762000"/>
            <a:ext cx="3191972" cy="5638800"/>
          </a:xfrm>
          <a:prstGeom prst="rect">
            <a:avLst/>
          </a:prstGeom>
        </p:spPr>
      </p:pic>
      <p:pic>
        <p:nvPicPr>
          <p:cNvPr id="6" name="Picture 5" descr="0d4b7b0073aac32301f472f21d7500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761999"/>
            <a:ext cx="3110636" cy="5638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6324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Алберто Ђакомети</a:t>
            </a:r>
            <a:endParaRPr lang="en-US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Мобил</a:t>
            </a:r>
            <a:r>
              <a:rPr lang="hr-BA" dirty="0" smtClean="0"/>
              <a:t>e</a:t>
            </a:r>
            <a:r>
              <a:rPr lang="sr-Cyrl-BA" dirty="0" smtClean="0"/>
              <a:t> , покретне, кинетичке скулптуре </a:t>
            </a:r>
            <a:endParaRPr lang="hr-BA" dirty="0" smtClean="0"/>
          </a:p>
        </p:txBody>
      </p:sp>
      <p:pic>
        <p:nvPicPr>
          <p:cNvPr id="3" name="Picture 2" descr="Ca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966170"/>
            <a:ext cx="3890195" cy="5478202"/>
          </a:xfrm>
          <a:prstGeom prst="rect">
            <a:avLst/>
          </a:prstGeom>
        </p:spPr>
      </p:pic>
      <p:pic>
        <p:nvPicPr>
          <p:cNvPr id="4" name="Picture 3" descr="alexander-calder-os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050682" cy="524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b="1" i="1" dirty="0" smtClean="0"/>
              <a:t>Александер Колдер</a:t>
            </a:r>
            <a:endParaRPr lang="en-US" sz="16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852</TotalTime>
  <Words>78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ЗАДАТАК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СВЈЕТЛИНА</dc:title>
  <dc:creator>admin</dc:creator>
  <cp:lastModifiedBy>Nina Ninkovic</cp:lastModifiedBy>
  <cp:revision>92</cp:revision>
  <dcterms:created xsi:type="dcterms:W3CDTF">2020-11-22T15:43:40Z</dcterms:created>
  <dcterms:modified xsi:type="dcterms:W3CDTF">2020-12-03T11:15:45Z</dcterms:modified>
</cp:coreProperties>
</file>