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C78C852A-A055-4803-9B1E-9CC8CD091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440E7207-86CE-477E-90C0-A022E5DBD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BA"/>
              <a:t>Кликните да уредите стил поднаслова мастера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id="{7A6CC654-7ABF-4939-BCA4-9EF3626AE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9818-405D-4BE6-9BB2-736607F31E76}" type="datetimeFigureOut">
              <a:rPr lang="sr-Cyrl-BA" smtClean="0"/>
              <a:t>12.12.2020.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id="{F7D65531-D137-41EF-86BA-A544119E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id="{BCD350DF-9AC5-4A0B-A04D-B4141D742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E7F-AFDA-4C01-AAFA-ABF76DE1B2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17385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ED8B422-DBB1-4A1A-AB3D-3E88CFCB0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вертикални текст 2">
            <a:extLst>
              <a:ext uri="{FF2B5EF4-FFF2-40B4-BE49-F238E27FC236}">
                <a16:creationId xmlns:a16="http://schemas.microsoft.com/office/drawing/2014/main" id="{64563A2A-A2A6-4F2A-AA91-C8381F596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id="{141583C6-B03F-4716-A243-462E528AF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9818-405D-4BE6-9BB2-736607F31E76}" type="datetimeFigureOut">
              <a:rPr lang="sr-Cyrl-BA" smtClean="0"/>
              <a:t>12.12.2020.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id="{AED18689-5DED-48AE-844F-144DB1F3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id="{D60ADA23-4EDE-49C8-A25C-C3DA7BF7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E7F-AFDA-4C01-AAFA-ABF76DE1B2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14984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>
            <a:extLst>
              <a:ext uri="{FF2B5EF4-FFF2-40B4-BE49-F238E27FC236}">
                <a16:creationId xmlns:a16="http://schemas.microsoft.com/office/drawing/2014/main" id="{74DDBDE4-81BA-4F11-8D8E-275A4CA4A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вертикални текст 2">
            <a:extLst>
              <a:ext uri="{FF2B5EF4-FFF2-40B4-BE49-F238E27FC236}">
                <a16:creationId xmlns:a16="http://schemas.microsoft.com/office/drawing/2014/main" id="{257F9BE3-C7A4-4CDD-BBA3-27BC78291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id="{F152BBD7-90BD-4864-98BA-5B326CE59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9818-405D-4BE6-9BB2-736607F31E76}" type="datetimeFigureOut">
              <a:rPr lang="sr-Cyrl-BA" smtClean="0"/>
              <a:t>12.12.2020.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id="{2DA58EC7-3FBD-47BA-B5EC-6A7D2643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id="{0A12BB8C-01B3-4A9F-AC4D-43F44A25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E7F-AFDA-4C01-AAFA-ABF76DE1B2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23095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568DE076-AEC5-46F1-BEEC-7ECB8E64A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садржај 2">
            <a:extLst>
              <a:ext uri="{FF2B5EF4-FFF2-40B4-BE49-F238E27FC236}">
                <a16:creationId xmlns:a16="http://schemas.microsoft.com/office/drawing/2014/main" id="{757C6E2E-3DD3-4148-AFE0-4F052812E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id="{8F1A814C-C09C-4361-9E8E-005C109B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9818-405D-4BE6-9BB2-736607F31E76}" type="datetimeFigureOut">
              <a:rPr lang="sr-Cyrl-BA" smtClean="0"/>
              <a:t>12.12.2020.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id="{C79AC4EA-9FC2-4411-A4DB-FF06A211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id="{EE0F65CC-790D-4281-A190-4554831E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E7F-AFDA-4C01-AAFA-ABF76DE1B2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01083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ј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319F55B8-CE16-4418-BD78-25D716C9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id="{C8AFFDB6-E447-4A49-88AC-2B260FB86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id="{C6838FF6-6D78-43E0-9905-9C1C1BC3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9818-405D-4BE6-9BB2-736607F31E76}" type="datetimeFigureOut">
              <a:rPr lang="sr-Cyrl-BA" smtClean="0"/>
              <a:t>12.12.2020.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id="{EF789FA3-795E-4DFE-8FD6-0C13FDF4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id="{FAB7A0E5-F304-4C4C-8644-CF52FD3F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E7F-AFDA-4C01-AAFA-ABF76DE1B2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03475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FC626330-1DBD-4E7E-9307-D7552DFD1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садржај 2">
            <a:extLst>
              <a:ext uri="{FF2B5EF4-FFF2-40B4-BE49-F238E27FC236}">
                <a16:creationId xmlns:a16="http://schemas.microsoft.com/office/drawing/2014/main" id="{1EFA73B0-CFA4-4CEA-91E1-0DC9C26F8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садржај 3">
            <a:extLst>
              <a:ext uri="{FF2B5EF4-FFF2-40B4-BE49-F238E27FC236}">
                <a16:creationId xmlns:a16="http://schemas.microsoft.com/office/drawing/2014/main" id="{2CF99E4C-BB89-40F6-9500-D24C4846F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5" name="Чувар мјеста за датум 4">
            <a:extLst>
              <a:ext uri="{FF2B5EF4-FFF2-40B4-BE49-F238E27FC236}">
                <a16:creationId xmlns:a16="http://schemas.microsoft.com/office/drawing/2014/main" id="{A47FF80D-23B2-4CE1-BA2F-298FB8B9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9818-405D-4BE6-9BB2-736607F31E76}" type="datetimeFigureOut">
              <a:rPr lang="sr-Cyrl-BA" smtClean="0"/>
              <a:t>12.12.2020.</a:t>
            </a:fld>
            <a:endParaRPr lang="sr-Cyrl-BA"/>
          </a:p>
        </p:txBody>
      </p:sp>
      <p:sp>
        <p:nvSpPr>
          <p:cNvPr id="6" name="Чувар мјеста за подножје 5">
            <a:extLst>
              <a:ext uri="{FF2B5EF4-FFF2-40B4-BE49-F238E27FC236}">
                <a16:creationId xmlns:a16="http://schemas.microsoft.com/office/drawing/2014/main" id="{CB138D3D-A49B-43CE-9BC4-C1D25B57E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Чувар мјеста за број слајда 6">
            <a:extLst>
              <a:ext uri="{FF2B5EF4-FFF2-40B4-BE49-F238E27FC236}">
                <a16:creationId xmlns:a16="http://schemas.microsoft.com/office/drawing/2014/main" id="{DEF788FC-2C24-4DE0-A7AC-6C7F4B547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E7F-AFDA-4C01-AAFA-ABF76DE1B2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44044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01C7F228-3BDF-4A24-97F3-595317CE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id="{0EEDB30B-C7A5-45C8-BA37-06609C110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4" name="Чувар мјеста за садржај 3">
            <a:extLst>
              <a:ext uri="{FF2B5EF4-FFF2-40B4-BE49-F238E27FC236}">
                <a16:creationId xmlns:a16="http://schemas.microsoft.com/office/drawing/2014/main" id="{D458307C-AE2C-49EB-8BF0-5155010D1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5" name="Чувар мјеста за текст 4">
            <a:extLst>
              <a:ext uri="{FF2B5EF4-FFF2-40B4-BE49-F238E27FC236}">
                <a16:creationId xmlns:a16="http://schemas.microsoft.com/office/drawing/2014/main" id="{C3A3F771-2F36-4BC7-9929-2E42381E7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6" name="Чувар мјеста за садржај 5">
            <a:extLst>
              <a:ext uri="{FF2B5EF4-FFF2-40B4-BE49-F238E27FC236}">
                <a16:creationId xmlns:a16="http://schemas.microsoft.com/office/drawing/2014/main" id="{8CBC8E3E-76FD-41AB-B490-30879CBE6A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7" name="Чувар мјеста за датум 6">
            <a:extLst>
              <a:ext uri="{FF2B5EF4-FFF2-40B4-BE49-F238E27FC236}">
                <a16:creationId xmlns:a16="http://schemas.microsoft.com/office/drawing/2014/main" id="{4CE53587-2B44-4CD4-BD1E-5EBB03562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9818-405D-4BE6-9BB2-736607F31E76}" type="datetimeFigureOut">
              <a:rPr lang="sr-Cyrl-BA" smtClean="0"/>
              <a:t>12.12.2020.</a:t>
            </a:fld>
            <a:endParaRPr lang="sr-Cyrl-BA"/>
          </a:p>
        </p:txBody>
      </p:sp>
      <p:sp>
        <p:nvSpPr>
          <p:cNvPr id="8" name="Чувар мјеста за подножје 7">
            <a:extLst>
              <a:ext uri="{FF2B5EF4-FFF2-40B4-BE49-F238E27FC236}">
                <a16:creationId xmlns:a16="http://schemas.microsoft.com/office/drawing/2014/main" id="{9163140B-F033-470E-97BF-172E19D2D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Чувар мјеста за број слајда 8">
            <a:extLst>
              <a:ext uri="{FF2B5EF4-FFF2-40B4-BE49-F238E27FC236}">
                <a16:creationId xmlns:a16="http://schemas.microsoft.com/office/drawing/2014/main" id="{C50386A7-55E3-4FC2-934C-28D1D4A2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E7F-AFDA-4C01-AAFA-ABF76DE1B2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03115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B9F31806-C82F-4470-A38D-AAD304DE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датум 2">
            <a:extLst>
              <a:ext uri="{FF2B5EF4-FFF2-40B4-BE49-F238E27FC236}">
                <a16:creationId xmlns:a16="http://schemas.microsoft.com/office/drawing/2014/main" id="{689901CC-24BD-4DEF-A071-213152B0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9818-405D-4BE6-9BB2-736607F31E76}" type="datetimeFigureOut">
              <a:rPr lang="sr-Cyrl-BA" smtClean="0"/>
              <a:t>12.12.2020.</a:t>
            </a:fld>
            <a:endParaRPr lang="sr-Cyrl-BA"/>
          </a:p>
        </p:txBody>
      </p:sp>
      <p:sp>
        <p:nvSpPr>
          <p:cNvPr id="4" name="Чувар мјеста за подножје 3">
            <a:extLst>
              <a:ext uri="{FF2B5EF4-FFF2-40B4-BE49-F238E27FC236}">
                <a16:creationId xmlns:a16="http://schemas.microsoft.com/office/drawing/2014/main" id="{446BCEA7-7894-4941-88E8-D394934E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Чувар мјеста за број слајда 4">
            <a:extLst>
              <a:ext uri="{FF2B5EF4-FFF2-40B4-BE49-F238E27FC236}">
                <a16:creationId xmlns:a16="http://schemas.microsoft.com/office/drawing/2014/main" id="{257329BD-D7EE-4E19-B73C-BA28C7867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E7F-AFDA-4C01-AAFA-ABF76DE1B2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68121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јеста за датум 1">
            <a:extLst>
              <a:ext uri="{FF2B5EF4-FFF2-40B4-BE49-F238E27FC236}">
                <a16:creationId xmlns:a16="http://schemas.microsoft.com/office/drawing/2014/main" id="{9A4264DE-93D0-4C40-A27F-389451C7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9818-405D-4BE6-9BB2-736607F31E76}" type="datetimeFigureOut">
              <a:rPr lang="sr-Cyrl-BA" smtClean="0"/>
              <a:t>12.12.2020.</a:t>
            </a:fld>
            <a:endParaRPr lang="sr-Cyrl-BA"/>
          </a:p>
        </p:txBody>
      </p:sp>
      <p:sp>
        <p:nvSpPr>
          <p:cNvPr id="3" name="Чувар мјеста за подножје 2">
            <a:extLst>
              <a:ext uri="{FF2B5EF4-FFF2-40B4-BE49-F238E27FC236}">
                <a16:creationId xmlns:a16="http://schemas.microsoft.com/office/drawing/2014/main" id="{2F354171-B161-4013-A3F6-87714759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Чувар мјеста за број слајда 3">
            <a:extLst>
              <a:ext uri="{FF2B5EF4-FFF2-40B4-BE49-F238E27FC236}">
                <a16:creationId xmlns:a16="http://schemas.microsoft.com/office/drawing/2014/main" id="{019BA2F6-8DC2-415B-A73F-E9908371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E7F-AFDA-4C01-AAFA-ABF76DE1B2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9579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B89929C4-CE6A-4B61-AFB5-1DDB05BCB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садржај 2">
            <a:extLst>
              <a:ext uri="{FF2B5EF4-FFF2-40B4-BE49-F238E27FC236}">
                <a16:creationId xmlns:a16="http://schemas.microsoft.com/office/drawing/2014/main" id="{02A9BA5D-14D9-4177-A7EF-CE1CA621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текст 3">
            <a:extLst>
              <a:ext uri="{FF2B5EF4-FFF2-40B4-BE49-F238E27FC236}">
                <a16:creationId xmlns:a16="http://schemas.microsoft.com/office/drawing/2014/main" id="{A2CC7104-F874-4E55-A9E3-89FD57214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5" name="Чувар мјеста за датум 4">
            <a:extLst>
              <a:ext uri="{FF2B5EF4-FFF2-40B4-BE49-F238E27FC236}">
                <a16:creationId xmlns:a16="http://schemas.microsoft.com/office/drawing/2014/main" id="{40A58F9D-D8D6-41EA-80AF-C9B34959A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9818-405D-4BE6-9BB2-736607F31E76}" type="datetimeFigureOut">
              <a:rPr lang="sr-Cyrl-BA" smtClean="0"/>
              <a:t>12.12.2020.</a:t>
            </a:fld>
            <a:endParaRPr lang="sr-Cyrl-BA"/>
          </a:p>
        </p:txBody>
      </p:sp>
      <p:sp>
        <p:nvSpPr>
          <p:cNvPr id="6" name="Чувар мјеста за подножје 5">
            <a:extLst>
              <a:ext uri="{FF2B5EF4-FFF2-40B4-BE49-F238E27FC236}">
                <a16:creationId xmlns:a16="http://schemas.microsoft.com/office/drawing/2014/main" id="{5DDF01E5-DF07-4A95-B934-914600A0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Чувар мјеста за број слајда 6">
            <a:extLst>
              <a:ext uri="{FF2B5EF4-FFF2-40B4-BE49-F238E27FC236}">
                <a16:creationId xmlns:a16="http://schemas.microsoft.com/office/drawing/2014/main" id="{D1F6A469-98AE-4360-80CD-A9607C84B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E7F-AFDA-4C01-AAFA-ABF76DE1B2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35436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D19AFC25-4EC7-4D5E-8EB3-8678AE9A6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слику 2">
            <a:extLst>
              <a:ext uri="{FF2B5EF4-FFF2-40B4-BE49-F238E27FC236}">
                <a16:creationId xmlns:a16="http://schemas.microsoft.com/office/drawing/2014/main" id="{FDCD76A4-B8D5-4F50-8D32-45CEC5831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BA"/>
          </a:p>
        </p:txBody>
      </p:sp>
      <p:sp>
        <p:nvSpPr>
          <p:cNvPr id="4" name="Чувар мјеста за текст 3">
            <a:extLst>
              <a:ext uri="{FF2B5EF4-FFF2-40B4-BE49-F238E27FC236}">
                <a16:creationId xmlns:a16="http://schemas.microsoft.com/office/drawing/2014/main" id="{6EE78E4E-E3EB-47A1-B74E-28A0385C2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5" name="Чувар мјеста за датум 4">
            <a:extLst>
              <a:ext uri="{FF2B5EF4-FFF2-40B4-BE49-F238E27FC236}">
                <a16:creationId xmlns:a16="http://schemas.microsoft.com/office/drawing/2014/main" id="{F1BCFEA8-C46F-41D0-BF7C-695C8ECDB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9818-405D-4BE6-9BB2-736607F31E76}" type="datetimeFigureOut">
              <a:rPr lang="sr-Cyrl-BA" smtClean="0"/>
              <a:t>12.12.2020.</a:t>
            </a:fld>
            <a:endParaRPr lang="sr-Cyrl-BA"/>
          </a:p>
        </p:txBody>
      </p:sp>
      <p:sp>
        <p:nvSpPr>
          <p:cNvPr id="6" name="Чувар мјеста за подножје 5">
            <a:extLst>
              <a:ext uri="{FF2B5EF4-FFF2-40B4-BE49-F238E27FC236}">
                <a16:creationId xmlns:a16="http://schemas.microsoft.com/office/drawing/2014/main" id="{5BEF8718-66E9-461D-BFED-B0A0E789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Чувар мјеста за број слајда 6">
            <a:extLst>
              <a:ext uri="{FF2B5EF4-FFF2-40B4-BE49-F238E27FC236}">
                <a16:creationId xmlns:a16="http://schemas.microsoft.com/office/drawing/2014/main" id="{89B0A0CC-6216-42C9-BDF3-83153C60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E7F-AFDA-4C01-AAFA-ABF76DE1B2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66550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јеста за наслов 1">
            <a:extLst>
              <a:ext uri="{FF2B5EF4-FFF2-40B4-BE49-F238E27FC236}">
                <a16:creationId xmlns:a16="http://schemas.microsoft.com/office/drawing/2014/main" id="{1E03AE20-4CA1-4A56-B4E2-81BE3746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id="{39613ADA-BBD9-42EA-8DF2-CC3E4F47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id="{2BD27251-29FB-479C-9787-8D51D71C2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39818-405D-4BE6-9BB2-736607F31E76}" type="datetimeFigureOut">
              <a:rPr lang="sr-Cyrl-BA" smtClean="0"/>
              <a:t>12.12.2020.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id="{B298D044-64CD-4B20-B8ED-E330EA872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id="{6D4FD5A9-428E-43B2-8681-C2B6EE6E2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BAE7F-AFDA-4C01-AAFA-ABF76DE1B2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5182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квир за текст 8">
            <a:extLst>
              <a:ext uri="{FF2B5EF4-FFF2-40B4-BE49-F238E27FC236}">
                <a16:creationId xmlns:a16="http://schemas.microsoft.com/office/drawing/2014/main" id="{D61CDCD8-A034-4B51-840C-D14B15708342}"/>
              </a:ext>
            </a:extLst>
          </p:cNvPr>
          <p:cNvSpPr txBox="1"/>
          <p:nvPr/>
        </p:nvSpPr>
        <p:spPr>
          <a:xfrm>
            <a:off x="7693891" y="3278910"/>
            <a:ext cx="4405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000" dirty="0"/>
              <a:t>МУЗИЧКА КУЛТУРА</a:t>
            </a:r>
          </a:p>
          <a:p>
            <a:pPr algn="ctr"/>
            <a:r>
              <a:rPr lang="sr-Cyrl-BA" sz="4000" dirty="0"/>
              <a:t>3. РАЗРЕД</a:t>
            </a:r>
          </a:p>
        </p:txBody>
      </p:sp>
      <p:pic>
        <p:nvPicPr>
          <p:cNvPr id="11" name="Слика 10">
            <a:extLst>
              <a:ext uri="{FF2B5EF4-FFF2-40B4-BE49-F238E27FC236}">
                <a16:creationId xmlns:a16="http://schemas.microsoft.com/office/drawing/2014/main" id="{2609203F-B1B5-4C13-8915-D524B9695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62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9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слов 8">
            <a:extLst>
              <a:ext uri="{FF2B5EF4-FFF2-40B4-BE49-F238E27FC236}">
                <a16:creationId xmlns:a16="http://schemas.microsoft.com/office/drawing/2014/main" id="{729EB915-A9C1-4AA3-B8D2-FD634C8C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4000" b="1" dirty="0"/>
              <a:t>Примили смо вести тазе</a:t>
            </a:r>
            <a:br>
              <a:rPr lang="sr-Cyrl-BA" sz="4000" b="1" dirty="0"/>
            </a:br>
            <a:r>
              <a:rPr lang="sr-Cyrl-BA" sz="4000" b="1" dirty="0"/>
              <a:t>                                                             </a:t>
            </a:r>
            <a:r>
              <a:rPr lang="sr-Cyrl-BA" sz="2800" b="1" dirty="0"/>
              <a:t>Драгомир Ђорђевић</a:t>
            </a:r>
          </a:p>
        </p:txBody>
      </p:sp>
      <p:sp>
        <p:nvSpPr>
          <p:cNvPr id="10" name="Чувар мјеста за садржај 9">
            <a:extLst>
              <a:ext uri="{FF2B5EF4-FFF2-40B4-BE49-F238E27FC236}">
                <a16:creationId xmlns:a16="http://schemas.microsoft.com/office/drawing/2014/main" id="{FE051CEA-0C02-411F-9945-1E5C4AB2F5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 fontAlgn="base">
              <a:buNone/>
            </a:pP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Ко то има санке</a:t>
            </a:r>
            <a:b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</a:b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И у њима џак,</a:t>
            </a:r>
            <a:b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</a:b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Ко пољима језди</a:t>
            </a:r>
            <a:b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</a:b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Сам кроз мркли мрак?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Ко то има срце</a:t>
            </a:r>
            <a:b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</a:b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И у срцу жар,</a:t>
            </a:r>
            <a:b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</a:b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Да свој деци света</a:t>
            </a:r>
            <a:b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</a:b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Да нешто на дар?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Примили смо</a:t>
            </a:r>
            <a:b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</a:b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Вести тазе,</a:t>
            </a:r>
            <a:b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</a:b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Чекамо те</a:t>
            </a:r>
            <a:b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</a:b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Деда-Мразе.</a:t>
            </a:r>
            <a:b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</a:b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Пут је далек,</a:t>
            </a:r>
            <a:b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</a:b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Друм је мрачан,</a:t>
            </a:r>
            <a:b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</a:b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Ал’ ми знамо –</a:t>
            </a:r>
            <a:b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</a:b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Бићеш тачан.</a:t>
            </a:r>
          </a:p>
          <a:p>
            <a:endParaRPr lang="sr-Cyrl-BA" dirty="0"/>
          </a:p>
        </p:txBody>
      </p:sp>
      <p:sp>
        <p:nvSpPr>
          <p:cNvPr id="11" name="Чувар мјеста за садржај 10">
            <a:extLst>
              <a:ext uri="{FF2B5EF4-FFF2-40B4-BE49-F238E27FC236}">
                <a16:creationId xmlns:a16="http://schemas.microsoft.com/office/drawing/2014/main" id="{15E229CC-F863-4B24-A1B4-45588C949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8472" y="1825625"/>
            <a:ext cx="3715327" cy="4351338"/>
          </a:xfrm>
        </p:spPr>
        <p:txBody>
          <a:bodyPr>
            <a:normAutofit fontScale="77500" lnSpcReduction="20000"/>
          </a:bodyPr>
          <a:lstStyle/>
          <a:p>
            <a:pPr marL="0" indent="0" algn="l" fontAlgn="base">
              <a:buNone/>
            </a:pP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Ко то има браду</a:t>
            </a:r>
            <a:b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</a:b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И у бради снег,</a:t>
            </a:r>
            <a:b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</a:b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Ко то тамо хита</a:t>
            </a:r>
            <a:b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</a:b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Низ ледени брег?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Ко то једва чека</a:t>
            </a:r>
            <a:b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</a:b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Да нам чује глас,</a:t>
            </a:r>
            <a:b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</a:b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Да испуни жеље</a:t>
            </a:r>
            <a:b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</a:br>
            <a:r>
              <a:rPr lang="ru-RU" b="0" i="0" dirty="0">
                <a:solidFill>
                  <a:srgbClr val="444444"/>
                </a:solidFill>
                <a:effectLst/>
                <a:latin typeface="Libre Baskerville"/>
              </a:rPr>
              <a:t>Свакоме од нас?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ibre Baskerville"/>
                <a:ea typeface="+mn-ea"/>
                <a:cs typeface="+mn-cs"/>
              </a:rPr>
              <a:t>Примили смо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ibre Baskerville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ibre Baskerville"/>
                <a:ea typeface="+mn-ea"/>
                <a:cs typeface="+mn-cs"/>
              </a:rPr>
              <a:t>Вести тазе,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ibre Baskerville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ibre Baskerville"/>
                <a:ea typeface="+mn-ea"/>
                <a:cs typeface="+mn-cs"/>
              </a:rPr>
              <a:t>Чекамо те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ibre Baskerville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ibre Baskerville"/>
                <a:ea typeface="+mn-ea"/>
                <a:cs typeface="+mn-cs"/>
              </a:rPr>
              <a:t>Деда-Мразе.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ibre Baskerville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ibre Baskerville"/>
                <a:ea typeface="+mn-ea"/>
                <a:cs typeface="+mn-cs"/>
              </a:rPr>
              <a:t>Пут је далек,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ibre Baskerville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ibre Baskerville"/>
                <a:ea typeface="+mn-ea"/>
                <a:cs typeface="+mn-cs"/>
              </a:rPr>
              <a:t>Друм је мрачан,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ibre Baskerville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ibre Baskerville"/>
                <a:ea typeface="+mn-ea"/>
                <a:cs typeface="+mn-cs"/>
              </a:rPr>
              <a:t>Ал’ ми знамо –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ibre Baskerville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ibre Baskerville"/>
                <a:ea typeface="+mn-ea"/>
                <a:cs typeface="+mn-cs"/>
              </a:rPr>
              <a:t>Бићеш тачан.</a:t>
            </a:r>
          </a:p>
          <a:p>
            <a:endParaRPr lang="sr-Cyrl-BA" dirty="0"/>
          </a:p>
        </p:txBody>
      </p:sp>
      <p:pic>
        <p:nvPicPr>
          <p:cNvPr id="13" name="Слика 12">
            <a:extLst>
              <a:ext uri="{FF2B5EF4-FFF2-40B4-BE49-F238E27FC236}">
                <a16:creationId xmlns:a16="http://schemas.microsoft.com/office/drawing/2014/main" id="{90229EC4-3CA2-4F76-ACFC-A9D905A9F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923" y="2844294"/>
            <a:ext cx="3085331" cy="231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3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лика 2">
            <a:extLst>
              <a:ext uri="{FF2B5EF4-FFF2-40B4-BE49-F238E27FC236}">
                <a16:creationId xmlns:a16="http://schemas.microsoft.com/office/drawing/2014/main" id="{CCB12D4E-EE50-4C0A-90D5-1F1FA4F83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66692" cy="6858000"/>
          </a:xfrm>
          <a:prstGeom prst="rect">
            <a:avLst/>
          </a:prstGeom>
        </p:spPr>
      </p:pic>
      <p:pic>
        <p:nvPicPr>
          <p:cNvPr id="4" name="17-R. Milosavljevic-Primili Smo Vijesti Taze">
            <a:hlinkClick r:id="" action="ppaction://media"/>
            <a:extLst>
              <a:ext uri="{FF2B5EF4-FFF2-40B4-BE49-F238E27FC236}">
                <a16:creationId xmlns:a16="http://schemas.microsoft.com/office/drawing/2014/main" id="{1170C818-DA8D-43F3-B5BF-304A74D61E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0325" y="3185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5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7771162A-4BE3-4D3F-869F-51C8C11A8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Задатак за самосталан рад:</a:t>
            </a:r>
          </a:p>
        </p:txBody>
      </p:sp>
      <p:sp>
        <p:nvSpPr>
          <p:cNvPr id="3" name="Чувар мјеста за садржај 2">
            <a:extLst>
              <a:ext uri="{FF2B5EF4-FFF2-40B4-BE49-F238E27FC236}">
                <a16:creationId xmlns:a16="http://schemas.microsoft.com/office/drawing/2014/main" id="{84C35500-4E9D-49DD-B9AE-F2C706350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r-Cyrl-BA" dirty="0"/>
              <a:t>Композиција „Примили смо вијести тазе“ се налази на ЦД-у  Музичка култура за 3. разред под бројем 77 .</a:t>
            </a:r>
          </a:p>
          <a:p>
            <a:pPr marL="514350" indent="-514350">
              <a:buAutoNum type="arabicPeriod"/>
            </a:pPr>
            <a:r>
              <a:rPr lang="sr-Cyrl-BA" dirty="0"/>
              <a:t>Послушај композицију још једном.</a:t>
            </a:r>
          </a:p>
          <a:p>
            <a:pPr marL="514350" indent="-514350">
              <a:buAutoNum type="arabicPeriod"/>
            </a:pPr>
            <a:r>
              <a:rPr lang="sr-Cyrl-BA" dirty="0"/>
              <a:t>Илуструј свој доживљај слушане композиције.</a:t>
            </a:r>
          </a:p>
          <a:p>
            <a:pPr marL="514350" indent="-514350">
              <a:buAutoNum type="arabicPeriod"/>
            </a:pPr>
            <a:endParaRPr lang="sr-Cyrl-BA" dirty="0"/>
          </a:p>
          <a:p>
            <a:pPr marL="514350" indent="-514350">
              <a:buAutoNum type="arabicPeriod"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 algn="ctr">
              <a:buNone/>
            </a:pPr>
            <a:endParaRPr lang="sr-Cyrl-BA" dirty="0"/>
          </a:p>
        </p:txBody>
      </p:sp>
      <p:pic>
        <p:nvPicPr>
          <p:cNvPr id="6" name="Слика 5">
            <a:extLst>
              <a:ext uri="{FF2B5EF4-FFF2-40B4-BE49-F238E27FC236}">
                <a16:creationId xmlns:a16="http://schemas.microsoft.com/office/drawing/2014/main" id="{571AB305-4BFF-4468-8871-F28DEA574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62" y="4916719"/>
            <a:ext cx="3461905" cy="1038572"/>
          </a:xfrm>
          <a:prstGeom prst="rect">
            <a:avLst/>
          </a:prstGeom>
        </p:spPr>
      </p:pic>
      <p:sp>
        <p:nvSpPr>
          <p:cNvPr id="7" name="Правоугаоник 6">
            <a:extLst>
              <a:ext uri="{FF2B5EF4-FFF2-40B4-BE49-F238E27FC236}">
                <a16:creationId xmlns:a16="http://schemas.microsoft.com/office/drawing/2014/main" id="{85BE26C0-C4C4-4AA5-8992-8F836F32868A}"/>
              </a:ext>
            </a:extLst>
          </p:cNvPr>
          <p:cNvSpPr/>
          <p:nvPr/>
        </p:nvSpPr>
        <p:spPr>
          <a:xfrm>
            <a:off x="365963" y="3904619"/>
            <a:ext cx="105156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54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sr-Cyrl-BA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</a:t>
            </a:r>
            <a:r>
              <a:rPr lang="sr-Cyrl-BA" sz="54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онеси </a:t>
            </a:r>
            <a:r>
              <a:rPr lang="sr-Cyrl-B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ми вијест тазе !</a:t>
            </a:r>
          </a:p>
        </p:txBody>
      </p:sp>
    </p:spTree>
    <p:extLst>
      <p:ext uri="{BB962C8B-B14F-4D97-AF65-F5344CB8AC3E}">
        <p14:creationId xmlns:p14="http://schemas.microsoft.com/office/powerpoint/2010/main" val="39514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0093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пакет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200</Words>
  <Application>Microsoft Office PowerPoint</Application>
  <PresentationFormat>Широки екран</PresentationFormat>
  <Paragraphs>16</Paragraphs>
  <Slides>5</Slides>
  <Notes>0</Notes>
  <HiddenSlides>0</HiddenSlides>
  <MMClips>1</MMClips>
  <ScaleCrop>false</ScaleCrop>
  <HeadingPairs>
    <vt:vector size="6" baseType="variant">
      <vt:variant>
        <vt:lpstr>Кориштени фонтови</vt:lpstr>
      </vt:variant>
      <vt:variant>
        <vt:i4>4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Libre Baskerville</vt:lpstr>
      <vt:lpstr>Тема пакета Office</vt:lpstr>
      <vt:lpstr>PowerPoint презентација</vt:lpstr>
      <vt:lpstr>Примили смо вести тазе                                                              Драгомир Ђорђевић</vt:lpstr>
      <vt:lpstr>PowerPoint презентација</vt:lpstr>
      <vt:lpstr>Задатак за самосталан рад:</vt:lpstr>
      <vt:lpstr>PowerPoint презентација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Примили смо вијести тазе</dc:title>
  <dc:creator>Asus</dc:creator>
  <cp:lastModifiedBy>Asus</cp:lastModifiedBy>
  <cp:revision>17</cp:revision>
  <dcterms:created xsi:type="dcterms:W3CDTF">2020-12-10T07:59:05Z</dcterms:created>
  <dcterms:modified xsi:type="dcterms:W3CDTF">2020-12-12T09:11:41Z</dcterms:modified>
</cp:coreProperties>
</file>