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Дијељење збира и разлике бројем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636" y="8756673"/>
            <a:ext cx="9456295" cy="3325024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1026" name="Picture 2" descr="NEVJEROVATNO: Ovaj matematički trik otkriva koliko imate godina! – Volim  Podgori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0862"/>
            <a:ext cx="4545213" cy="253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"/>
            <a:ext cx="8001000" cy="2176529"/>
          </a:xfrm>
        </p:spPr>
        <p:txBody>
          <a:bodyPr>
            <a:normAutofit fontScale="90000"/>
          </a:bodyPr>
          <a:lstStyle/>
          <a:p>
            <a:r>
              <a:rPr lang="bs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Поновићемо научена правила:</a:t>
            </a:r>
            <a:br>
              <a:rPr lang="bs-Cyrl-B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1622739"/>
            <a:ext cx="6400800" cy="4168462"/>
          </a:xfrm>
        </p:spPr>
        <p:txBody>
          <a:bodyPr>
            <a:normAutofit fontScale="25000" lnSpcReduction="20000"/>
          </a:bodyPr>
          <a:lstStyle/>
          <a:p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ЗБИР СЕ ДИЈЕЛИ БРОЈЕМ ТАКО ДА ОБА САБИРКА ПОДИЈЕЛИМО СА ДЈЕЛИОЦЕМ,</a:t>
            </a:r>
            <a:r>
              <a:rPr lang="sr-Latn-RS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 ДОБИЈЕНЕ КОЛИЧНИКЕ САБЕРЕМО.</a:t>
            </a:r>
          </a:p>
          <a:p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sr-Latn-RS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(a+b):c=a:c+b</a:t>
            </a:r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Latn-RS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bs-Cyrl-BA" sz="9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РАЗЛИКА СЕ ДИЈЕЛИ БРОЈЕМ ТАКО ШТО СВАКИ БРОЈ ПОДИЈЕЛИМО СА ДЈЕЛИОЦЕМ,</a:t>
            </a:r>
            <a:r>
              <a:rPr lang="sr-Latn-RS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 КОЛИЧНИКЕ ОДУЗМЕМО.</a:t>
            </a:r>
          </a:p>
          <a:p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sr-Latn-RS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Latn-RS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RS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sr-Latn-RS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RS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Latn-RS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sr-Latn-RS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bs-Cyrl-BA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Latn-RS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bs-Cyrl-BA" sz="9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Cyrl-BA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517" y="470079"/>
            <a:ext cx="10058400" cy="2743200"/>
          </a:xfrm>
        </p:spPr>
        <p:txBody>
          <a:bodyPr/>
          <a:lstStyle/>
          <a:p>
            <a:pPr algn="ctr"/>
            <a:r>
              <a:rPr lang="bs-Cyrl-BA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bs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Напиши дјељеник у облику збира погодних сабирака, па тај збир подијели дјелиоцем.</a:t>
            </a:r>
            <a:br>
              <a:rPr lang="bs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5419" y="3213279"/>
            <a:ext cx="8535988" cy="1879600"/>
          </a:xfrm>
        </p:spPr>
        <p:txBody>
          <a:bodyPr>
            <a:normAutofit/>
          </a:bodyPr>
          <a:lstStyle/>
          <a:p>
            <a:pPr algn="ctr"/>
            <a:r>
              <a:rPr lang="bs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85:5=</a:t>
            </a:r>
          </a:p>
          <a:p>
            <a:pPr algn="ctr"/>
            <a:r>
              <a:rPr lang="bs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85:5=(</a:t>
            </a:r>
            <a:r>
              <a:rPr lang="bs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50+35):</a:t>
            </a:r>
            <a:r>
              <a:rPr lang="bs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5=50:5+35:5=10+7=17</a:t>
            </a:r>
          </a:p>
          <a:p>
            <a:pPr algn="ctr"/>
            <a:r>
              <a:rPr lang="bs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504:6=</a:t>
            </a:r>
          </a:p>
          <a:p>
            <a:pPr algn="ctr"/>
            <a:r>
              <a:rPr lang="bs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504:6=(480+24):6=480:6+24:6=80+4=84</a:t>
            </a:r>
            <a:endParaRPr lang="sr-Latn-R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83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Cyrl-BA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bs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Напиши дјељеник у облику разлике погодних бројева,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па ту разлику подијели дјелиоцем.</a:t>
            </a:r>
            <a:br>
              <a:rPr lang="bs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754" y="3429000"/>
            <a:ext cx="8535988" cy="1879600"/>
          </a:xfrm>
        </p:spPr>
        <p:txBody>
          <a:bodyPr/>
          <a:lstStyle/>
          <a:p>
            <a:pPr algn="ctr"/>
            <a:r>
              <a:rPr lang="bs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882:9=</a:t>
            </a:r>
          </a:p>
          <a:p>
            <a:pPr algn="ctr"/>
            <a:r>
              <a:rPr lang="bs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882:9=(900-18):9=900:9-18:9=100-2=98</a:t>
            </a:r>
          </a:p>
          <a:p>
            <a:pPr algn="ctr"/>
            <a:r>
              <a:rPr lang="bs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145:5= </a:t>
            </a:r>
          </a:p>
          <a:p>
            <a:pPr algn="ctr"/>
            <a:r>
              <a:rPr lang="bs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145:5=(150-5):5=150:5-5:5=30-1=29</a:t>
            </a:r>
            <a:endParaRPr lang="sr-Latn-R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2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889975"/>
          </a:xfrm>
        </p:spPr>
        <p:txBody>
          <a:bodyPr>
            <a:normAutofit/>
          </a:bodyPr>
          <a:lstStyle/>
          <a:p>
            <a:pPr algn="ctr"/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bs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 магацину се налази 636 </a:t>
            </a:r>
            <a:r>
              <a:rPr lang="bs-Cyrl-BA" sz="2800" smtClean="0">
                <a:latin typeface="Arial" panose="020B0604020202020204" pitchFamily="34" charset="0"/>
                <a:cs typeface="Arial" panose="020B0604020202020204" pitchFamily="34" charset="0"/>
              </a:rPr>
              <a:t>флаша </a:t>
            </a:r>
            <a:r>
              <a:rPr lang="bs-Cyrl-BA" sz="2800" smtClean="0">
                <a:latin typeface="Arial" panose="020B0604020202020204" pitchFamily="34" charset="0"/>
                <a:cs typeface="Arial" panose="020B0604020202020204" pitchFamily="34" charset="0"/>
              </a:rPr>
              <a:t>сока, распоређених </a:t>
            </a:r>
            <a:r>
              <a:rPr lang="bs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 кутије. Колико има кутија ако се зна да се у свакој налази по 6 флаша сока?</a:t>
            </a:r>
            <a:endParaRPr 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385" y="2929945"/>
            <a:ext cx="8535988" cy="1879600"/>
          </a:xfrm>
        </p:spPr>
        <p:txBody>
          <a:bodyPr/>
          <a:lstStyle/>
          <a:p>
            <a:pPr algn="ctr"/>
            <a:r>
              <a:rPr lang="bs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636:6=(600+36):6=600:6+36:6=100+6=106.</a:t>
            </a:r>
          </a:p>
          <a:p>
            <a:pPr algn="ctr"/>
            <a:r>
              <a:rPr lang="bs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магацину има 106 кутија сока.</a:t>
            </a:r>
            <a:endParaRPr lang="sr-Latn-R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89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bs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самосталан рад</a:t>
            </a:r>
            <a:br>
              <a:rPr lang="bs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R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9103" y="2743200"/>
            <a:ext cx="7211097" cy="2980744"/>
          </a:xfrm>
        </p:spPr>
        <p:txBody>
          <a:bodyPr>
            <a:normAutofit/>
          </a:bodyPr>
          <a:lstStyle/>
          <a:p>
            <a:pPr algn="ctr"/>
            <a:r>
              <a:rPr lang="bs-Cyrl-B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Урадити задатке на 30.страници у радном листу.</a:t>
            </a:r>
            <a:endParaRPr lang="sr-Latn-R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430</TotalTime>
  <Words>179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Slice</vt:lpstr>
      <vt:lpstr>Дијељење збира и разлике бројем</vt:lpstr>
      <vt:lpstr>Поновићемо научена правила: </vt:lpstr>
      <vt:lpstr>1. Напиши дјељеник у облику збира погодних сабирака, па тај збир подијели дјелиоцем. </vt:lpstr>
      <vt:lpstr>2. Напиши дјељеник у облику разлике погодних бројева, па ту разлику подијели дјелиоцем. </vt:lpstr>
      <vt:lpstr>3. У магацину се налази 636 флаша сока, распоређених у кутије. Колико има кутија ако се зна да се у свакој налази по 6 флаша сока?</vt:lpstr>
      <vt:lpstr>Задаци за самосталан рад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Дијељење збира и разлике бројем</dc:title>
  <dc:creator>Windows User</dc:creator>
  <cp:lastModifiedBy>Windows User</cp:lastModifiedBy>
  <cp:revision>38</cp:revision>
  <dcterms:created xsi:type="dcterms:W3CDTF">2020-12-12T14:59:27Z</dcterms:created>
  <dcterms:modified xsi:type="dcterms:W3CDTF">2020-12-19T22:12:13Z</dcterms:modified>
</cp:coreProperties>
</file>