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5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52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944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41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56507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780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9235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94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51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44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83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47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94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5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47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23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9F50C-A3B8-40B5-B418-EC6C0619498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376521-05C0-4CDE-82B3-BA53958A7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86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smtClean="0"/>
              <a:t>Понављање садржаја </a:t>
            </a:r>
            <a:r>
              <a:rPr lang="sr-Cyrl-BA" dirty="0" smtClean="0"/>
              <a:t>које смо учили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645919"/>
            <a:ext cx="7766936" cy="1096899"/>
          </a:xfrm>
        </p:spPr>
        <p:txBody>
          <a:bodyPr>
            <a:normAutofit fontScale="92500" lnSpcReduction="20000"/>
          </a:bodyPr>
          <a:lstStyle/>
          <a:p>
            <a:endParaRPr lang="sr-Cyrl-BA" dirty="0" smtClean="0"/>
          </a:p>
          <a:p>
            <a:endParaRPr lang="sr-Cyrl-BA" dirty="0"/>
          </a:p>
          <a:p>
            <a:pPr algn="ctr"/>
            <a:r>
              <a:rPr lang="sr-Cyrl-BA" sz="2600" dirty="0" smtClean="0"/>
              <a:t>Наставник: Стефан Вучковић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53620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Укратко ћемо поновити: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Електротехничке</a:t>
            </a:r>
            <a:r>
              <a:rPr lang="ru-RU" sz="2400" dirty="0" smtClean="0"/>
              <a:t> </a:t>
            </a:r>
            <a:r>
              <a:rPr lang="ru-RU" sz="2400" smtClean="0"/>
              <a:t>материјале</a:t>
            </a:r>
            <a:endParaRPr lang="ru-RU" sz="2400" dirty="0"/>
          </a:p>
          <a:p>
            <a:r>
              <a:rPr lang="ru-RU" sz="2400" dirty="0" err="1" smtClean="0"/>
              <a:t>Стандардне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електроинсталационе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елементе</a:t>
            </a:r>
            <a:endParaRPr lang="ru-RU" sz="2400" dirty="0" smtClean="0"/>
          </a:p>
          <a:p>
            <a:r>
              <a:rPr lang="ru-RU" sz="2400" dirty="0" smtClean="0"/>
              <a:t>Техничку </a:t>
            </a:r>
            <a:r>
              <a:rPr lang="ru-RU" sz="2400" dirty="0" err="1" smtClean="0"/>
              <a:t>документацију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err="1" smtClean="0"/>
              <a:t>електротехници</a:t>
            </a:r>
            <a:endParaRPr lang="ru-RU" sz="2400" dirty="0" smtClean="0"/>
          </a:p>
          <a:p>
            <a:r>
              <a:rPr lang="sr-Cyrl-BA" sz="2400" dirty="0"/>
              <a:t>Шематски приказ струјног кола</a:t>
            </a:r>
            <a:endParaRPr lang="ru-RU" sz="2400" dirty="0" smtClean="0"/>
          </a:p>
          <a:p>
            <a:r>
              <a:rPr lang="sr-Cyrl-BA" sz="2400" dirty="0" smtClean="0"/>
              <a:t>Својства </a:t>
            </a:r>
            <a:r>
              <a:rPr lang="sr-Cyrl-BA" sz="2400" dirty="0"/>
              <a:t>и </a:t>
            </a:r>
            <a:r>
              <a:rPr lang="sr-Cyrl-BA" sz="2400" dirty="0" smtClean="0"/>
              <a:t>примјену </a:t>
            </a:r>
            <a:r>
              <a:rPr lang="sr-Cyrl-BA" sz="2400" dirty="0"/>
              <a:t>електромагнета</a:t>
            </a:r>
          </a:p>
          <a:p>
            <a:endParaRPr lang="sr-Cyrl-B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26124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Електротехнички</a:t>
            </a:r>
            <a:r>
              <a:rPr lang="ru-RU" dirty="0"/>
              <a:t> </a:t>
            </a:r>
            <a:r>
              <a:rPr lang="ru-RU" dirty="0" err="1" smtClean="0"/>
              <a:t>материјали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000" dirty="0" smtClean="0"/>
              <a:t>Проводници (сребро, злато, бакар, алуминијум)</a:t>
            </a:r>
          </a:p>
          <a:p>
            <a:r>
              <a:rPr lang="sr-Cyrl-BA" sz="2000" dirty="0" smtClean="0"/>
              <a:t>Полупроводници (германијум и силицијум)</a:t>
            </a:r>
          </a:p>
          <a:p>
            <a:r>
              <a:rPr lang="sr-Cyrl-BA" sz="2000" dirty="0" smtClean="0"/>
              <a:t>Изолатори (гума, пластика, керамика)</a:t>
            </a:r>
          </a:p>
          <a:p>
            <a:r>
              <a:rPr lang="sr-Cyrl-BA" sz="2000" dirty="0" smtClean="0"/>
              <a:t>Специјални електрични материјали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084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Стандардни</a:t>
            </a:r>
            <a:r>
              <a:rPr lang="ru-RU" dirty="0"/>
              <a:t> </a:t>
            </a:r>
            <a:r>
              <a:rPr lang="ru-RU" dirty="0" err="1"/>
              <a:t>електроинсталациони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78303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Проводници</a:t>
            </a:r>
            <a:endParaRPr lang="ru-RU" sz="2000" dirty="0"/>
          </a:p>
          <a:p>
            <a:r>
              <a:rPr lang="ru-RU" sz="2000" dirty="0" err="1" smtClean="0"/>
              <a:t>Инсталационе</a:t>
            </a:r>
            <a:r>
              <a:rPr lang="ru-RU" sz="2000" dirty="0" smtClean="0"/>
              <a:t> </a:t>
            </a:r>
            <a:r>
              <a:rPr lang="ru-RU" sz="2000" dirty="0" err="1" smtClean="0"/>
              <a:t>цијеви</a:t>
            </a:r>
            <a:r>
              <a:rPr lang="ru-RU" sz="2000" dirty="0" smtClean="0"/>
              <a:t> и </a:t>
            </a:r>
            <a:r>
              <a:rPr lang="ru-RU" sz="2000" dirty="0" err="1" smtClean="0"/>
              <a:t>кутије</a:t>
            </a:r>
            <a:endParaRPr lang="ru-RU" sz="2000" dirty="0"/>
          </a:p>
          <a:p>
            <a:r>
              <a:rPr lang="ru-RU" sz="2000" dirty="0" err="1"/>
              <a:t>С</a:t>
            </a:r>
            <a:r>
              <a:rPr lang="ru-RU" sz="2000" dirty="0" err="1" smtClean="0"/>
              <a:t>ијалице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err="1"/>
              <a:t>сијалична</a:t>
            </a:r>
            <a:r>
              <a:rPr lang="ru-RU" sz="2000" dirty="0"/>
              <a:t> </a:t>
            </a:r>
            <a:r>
              <a:rPr lang="ru-RU" sz="2000" dirty="0" err="1" smtClean="0"/>
              <a:t>грла</a:t>
            </a:r>
            <a:endParaRPr lang="ru-RU" sz="2000" dirty="0"/>
          </a:p>
          <a:p>
            <a:r>
              <a:rPr lang="ru-RU" sz="2000" dirty="0" err="1"/>
              <a:t>П</a:t>
            </a:r>
            <a:r>
              <a:rPr lang="ru-RU" sz="2000" dirty="0" err="1" smtClean="0"/>
              <a:t>рекидачи</a:t>
            </a:r>
            <a:endParaRPr lang="ru-RU" sz="2000" dirty="0"/>
          </a:p>
          <a:p>
            <a:r>
              <a:rPr lang="ru-RU" sz="2000" dirty="0" err="1" smtClean="0"/>
              <a:t>Утичнице</a:t>
            </a:r>
            <a:r>
              <a:rPr lang="ru-RU" sz="2000" dirty="0" smtClean="0"/>
              <a:t>, </a:t>
            </a:r>
            <a:r>
              <a:rPr lang="ru-RU" sz="2000" dirty="0" err="1"/>
              <a:t>утикачи</a:t>
            </a:r>
            <a:r>
              <a:rPr lang="ru-RU" sz="2000" dirty="0"/>
              <a:t>, </a:t>
            </a:r>
            <a:r>
              <a:rPr lang="ru-RU" sz="2000" dirty="0" err="1" smtClean="0"/>
              <a:t>натикачи</a:t>
            </a:r>
            <a:endParaRPr lang="ru-RU" sz="2000" dirty="0"/>
          </a:p>
          <a:p>
            <a:r>
              <a:rPr lang="ru-RU" sz="2000" dirty="0" err="1"/>
              <a:t>О</a:t>
            </a:r>
            <a:r>
              <a:rPr lang="ru-RU" sz="2000" dirty="0" err="1" smtClean="0"/>
              <a:t>сигурачи</a:t>
            </a:r>
            <a:endParaRPr lang="ru-RU" sz="2000" dirty="0"/>
          </a:p>
          <a:p>
            <a:r>
              <a:rPr lang="ru-RU" sz="2000" dirty="0" err="1" smtClean="0"/>
              <a:t>Електрична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бројила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51179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Техничка </a:t>
            </a:r>
            <a:r>
              <a:rPr lang="ru-RU" dirty="0" err="1"/>
              <a:t>документација</a:t>
            </a:r>
            <a:r>
              <a:rPr lang="ru-RU" dirty="0"/>
              <a:t> у </a:t>
            </a:r>
            <a:r>
              <a:rPr lang="ru-RU" dirty="0" err="1"/>
              <a:t>електротехници</a:t>
            </a:r>
            <a:r>
              <a:rPr lang="sr-Cyrl-BA" dirty="0"/>
              <a:t/>
            </a:r>
            <a:br>
              <a:rPr lang="sr-Cyrl-BA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0288" y="1542194"/>
            <a:ext cx="4950759" cy="5054549"/>
          </a:xfrm>
        </p:spPr>
      </p:pic>
    </p:spTree>
    <p:extLst>
      <p:ext uri="{BB962C8B-B14F-4D97-AF65-F5344CB8AC3E}">
        <p14:creationId xmlns:p14="http://schemas.microsoft.com/office/powerpoint/2010/main" xmlns="" val="120046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Шематски приказ струјног кола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5850" y="2249714"/>
            <a:ext cx="5799636" cy="3425371"/>
          </a:xfrm>
        </p:spPr>
      </p:pic>
    </p:spTree>
    <p:extLst>
      <p:ext uri="{BB962C8B-B14F-4D97-AF65-F5344CB8AC3E}">
        <p14:creationId xmlns:p14="http://schemas.microsoft.com/office/powerpoint/2010/main" xmlns="" val="398293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1954" y="87086"/>
            <a:ext cx="4827428" cy="617617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0856" y="2160589"/>
            <a:ext cx="8403145" cy="4625182"/>
          </a:xfrm>
        </p:spPr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pPr marL="0" indent="0" algn="ctr">
              <a:buNone/>
            </a:pPr>
            <a:r>
              <a:rPr lang="sr-Cyrl-BA" dirty="0" smtClean="0"/>
              <a:t>Хоризонтални пресјек куће и кућне електричне инсталације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3830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Својства и примјена електромагнета</a:t>
            </a:r>
            <a:br>
              <a:rPr lang="sr-Cyrl-B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b="1" dirty="0" smtClean="0"/>
              <a:t>Електромагнет</a:t>
            </a:r>
            <a:r>
              <a:rPr lang="sr-Cyrl-BA" dirty="0" smtClean="0"/>
              <a:t> је калем од изоловане жице са језгром од меког гвожђа</a:t>
            </a:r>
            <a:r>
              <a:rPr lang="en-US" dirty="0" smtClean="0"/>
              <a:t>.</a:t>
            </a:r>
            <a:endParaRPr lang="sr-Cyrl-BA" dirty="0" smtClean="0"/>
          </a:p>
          <a:p>
            <a:endParaRPr lang="en-US" dirty="0" smtClean="0"/>
          </a:p>
          <a:p>
            <a:r>
              <a:rPr lang="sr-Cyrl-BA" dirty="0" smtClean="0"/>
              <a:t>Примјена:</a:t>
            </a:r>
            <a:endParaRPr lang="en-US" dirty="0"/>
          </a:p>
          <a:p>
            <a:pPr lvl="1"/>
            <a:r>
              <a:rPr lang="sr-Cyrl-BA" smtClean="0"/>
              <a:t>Аутоматских осигурача</a:t>
            </a:r>
            <a:endParaRPr lang="sr-Cyrl-BA" dirty="0" smtClean="0"/>
          </a:p>
          <a:p>
            <a:pPr lvl="1"/>
            <a:r>
              <a:rPr lang="sr-Cyrl-BA" dirty="0" smtClean="0"/>
              <a:t>Кочница шинских возила</a:t>
            </a:r>
          </a:p>
          <a:p>
            <a:pPr lvl="1"/>
            <a:r>
              <a:rPr lang="sr-Cyrl-BA" dirty="0" smtClean="0"/>
              <a:t>Електромагнетног релеја</a:t>
            </a:r>
          </a:p>
          <a:p>
            <a:pPr lvl="1"/>
            <a:r>
              <a:rPr lang="sr-Cyrl-BA" dirty="0" smtClean="0"/>
              <a:t>Електромотора</a:t>
            </a:r>
          </a:p>
          <a:p>
            <a:pPr lvl="1"/>
            <a:r>
              <a:rPr lang="sr-Cyrl-BA" dirty="0" smtClean="0"/>
              <a:t>Електричног звона</a:t>
            </a:r>
          </a:p>
          <a:p>
            <a:pPr lvl="1"/>
            <a:r>
              <a:rPr lang="sr-Cyrl-BA" dirty="0" smtClean="0"/>
              <a:t>Електромагнетних дизалица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4056" y="2866706"/>
            <a:ext cx="3870783" cy="24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643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1096" y="359405"/>
            <a:ext cx="6749143" cy="6498595"/>
          </a:xfrm>
        </p:spPr>
      </p:pic>
    </p:spTree>
    <p:extLst>
      <p:ext uri="{BB962C8B-B14F-4D97-AF65-F5344CB8AC3E}">
        <p14:creationId xmlns:p14="http://schemas.microsoft.com/office/powerpoint/2010/main" xmlns="" val="318806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</TotalTime>
  <Words>125</Words>
  <Application>Microsoft Office PowerPoint</Application>
  <PresentationFormat>Custom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Понављање садржаја које смо учили</vt:lpstr>
      <vt:lpstr>Укратко ћемо поновити:</vt:lpstr>
      <vt:lpstr>Електротехнички материјали</vt:lpstr>
      <vt:lpstr>Стандардни електроинсталациони елементи</vt:lpstr>
      <vt:lpstr>Техничка документација у електротехници </vt:lpstr>
      <vt:lpstr>Шематски приказ струјног кола</vt:lpstr>
      <vt:lpstr>Slide 7</vt:lpstr>
      <vt:lpstr>Својства и примјена електромагнета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 садржаја које смо учили</dc:title>
  <dc:creator>Stefan Vuckovic</dc:creator>
  <cp:lastModifiedBy>Aleksandra Stankovic</cp:lastModifiedBy>
  <cp:revision>18</cp:revision>
  <dcterms:created xsi:type="dcterms:W3CDTF">2020-12-16T17:05:03Z</dcterms:created>
  <dcterms:modified xsi:type="dcterms:W3CDTF">2020-12-17T07:17:38Z</dcterms:modified>
</cp:coreProperties>
</file>