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366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4375" y="1879839"/>
            <a:ext cx="8093364" cy="1383822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4375" y="3335275"/>
            <a:ext cx="8093365" cy="1221640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2876-C84E-43DC-9ECF-C2494B8257D2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886C-A6DA-4160-9E2A-6173BFC54A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2876-C84E-43DC-9ECF-C2494B8257D2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886C-A6DA-4160-9E2A-6173BFC54A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2876-C84E-43DC-9ECF-C2494B8257D2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886C-A6DA-4160-9E2A-6173BFC54A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2876-C84E-43DC-9ECF-C2494B8257D2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886C-A6DA-4160-9E2A-6173BFC54A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8965" y="128469"/>
            <a:ext cx="8246070" cy="106893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502815"/>
            <a:ext cx="8246070" cy="3206799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2876-C84E-43DC-9ECF-C2494B8257D2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886C-A6DA-4160-9E2A-6173BFC54A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433880"/>
            <a:ext cx="6260905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5" y="1198559"/>
            <a:ext cx="6260905" cy="3511061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2876-C84E-43DC-9ECF-C2494B8257D2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886C-A6DA-4160-9E2A-6173BFC54A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2876-C84E-43DC-9ECF-C2494B8257D2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886C-A6DA-4160-9E2A-6173BFC54A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2876-C84E-43DC-9ECF-C2494B8257D2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886C-A6DA-4160-9E2A-6173BFC54A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8965" y="128470"/>
            <a:ext cx="8246071" cy="106893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655520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087040"/>
            <a:ext cx="4040188" cy="2137871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55520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087040"/>
            <a:ext cx="4041775" cy="2137871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2876-C84E-43DC-9ECF-C2494B8257D2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886C-A6DA-4160-9E2A-6173BFC54A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2876-C84E-43DC-9ECF-C2494B8257D2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886C-A6DA-4160-9E2A-6173BFC54A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2876-C84E-43DC-9ECF-C2494B8257D2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886C-A6DA-4160-9E2A-6173BFC54A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2876-C84E-43DC-9ECF-C2494B8257D2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886C-A6DA-4160-9E2A-6173BFC54A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Dubai" panose="020B0503030403030204" pitchFamily="34" charset="-78"/>
              </a:defRPr>
            </a:lvl1pPr>
          </a:lstStyle>
          <a:p>
            <a:fld id="{A2F12876-C84E-43DC-9ECF-C2494B8257D2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Dubai" panose="020B0503030403030204" pitchFamily="34" charset="-78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Dubai" panose="020B0503030403030204" pitchFamily="34" charset="-78"/>
              </a:defRPr>
            </a:lvl1pPr>
          </a:lstStyle>
          <a:p>
            <a:fld id="{4F55886C-A6DA-4160-9E2A-6173BFC54A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8CD516-4B0A-4FC9-9EE3-BE28CC266ED5}"/>
              </a:ext>
            </a:extLst>
          </p:cNvPr>
          <p:cNvSpPr txBox="1"/>
          <p:nvPr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Dubai" panose="020B0503030403030204" pitchFamily="34" charset="-78"/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Dubai" panose="020B0503030403030204" pitchFamily="34" charset="-78"/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Dubai" panose="020B0503030403030204" pitchFamily="34" charset="-78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Dubai" panose="020B0503030403030204" pitchFamily="34" charset="-78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Dubai" panose="020B0503030403030204" pitchFamily="34" charset="-78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Dubai" panose="020B0503030403030204" pitchFamily="34" charset="-78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Dubai" panose="020B0503030403030204" pitchFamily="34" charset="-78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Dubai" panose="020B0503030403030204" pitchFamily="34" charset="-78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36096" y="1131590"/>
            <a:ext cx="3707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Cyrl-BA" sz="3600" b="1" dirty="0" smtClean="0">
                <a:latin typeface="Times New Roman" pitchFamily="18" charset="0"/>
                <a:cs typeface="Times New Roman" pitchFamily="18" charset="0"/>
              </a:rPr>
              <a:t>РАТАРСТВО </a:t>
            </a:r>
          </a:p>
          <a:p>
            <a:pPr algn="ctr"/>
            <a:r>
              <a:rPr lang="bs-Cyrl-BA" sz="3600" b="1" dirty="0" smtClean="0">
                <a:latin typeface="Times New Roman" pitchFamily="18" charset="0"/>
                <a:cs typeface="Times New Roman" pitchFamily="18" charset="0"/>
              </a:rPr>
              <a:t>И </a:t>
            </a:r>
          </a:p>
          <a:p>
            <a:pPr algn="ctr"/>
            <a:r>
              <a:rPr lang="bs-Cyrl-BA" sz="3600" b="1" dirty="0" smtClean="0">
                <a:latin typeface="Times New Roman" pitchFamily="18" charset="0"/>
                <a:cs typeface="Times New Roman" pitchFamily="18" charset="0"/>
              </a:rPr>
              <a:t>ПОВРТАРСТВО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1962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ПРИСЈЕТИМО СЕ:</a:t>
            </a:r>
            <a:endParaRPr lang="en-US" sz="32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9568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400" dirty="0" smtClean="0">
                <a:latin typeface="Times New Roman" pitchFamily="18" charset="0"/>
                <a:cs typeface="Times New Roman" pitchFamily="18" charset="0"/>
              </a:rPr>
              <a:t>1. Како зовемо једним именом људе који се баве узгојем житарица</a:t>
            </a:r>
          </a:p>
          <a:p>
            <a:r>
              <a:rPr lang="bs-Cyrl-BA" sz="2400" dirty="0" smtClean="0">
                <a:latin typeface="Times New Roman" pitchFamily="18" charset="0"/>
                <a:cs typeface="Times New Roman" pitchFamily="18" charset="0"/>
              </a:rPr>
              <a:t> и индустријских биљака?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1547664" y="2859782"/>
            <a:ext cx="2448272" cy="792088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РАТАРИ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3651870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400" dirty="0" smtClean="0">
                <a:latin typeface="Times New Roman" pitchFamily="18" charset="0"/>
                <a:cs typeface="Times New Roman" pitchFamily="18" charset="0"/>
              </a:rPr>
              <a:t>2. Како би се звала грана пољопривреде која се бави узгојем ових биљака?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1547664" y="4227934"/>
            <a:ext cx="2448272" cy="792088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РАТАРСТВО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 animBg="1"/>
      <p:bldP spid="7" grpId="0" build="allAtOnce"/>
      <p:bldP spid="8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1962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3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РАТАРСТВО</a:t>
            </a:r>
            <a:endParaRPr lang="en-US" sz="32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2915816" y="2643758"/>
            <a:ext cx="3096344" cy="1224136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РАТАРСТВО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6228184" y="2715766"/>
            <a:ext cx="2736304" cy="792088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b="1" dirty="0" smtClean="0">
                <a:latin typeface="Times New Roman" pitchFamily="18" charset="0"/>
                <a:cs typeface="Times New Roman" pitchFamily="18" charset="0"/>
              </a:rPr>
              <a:t>КРМНЕ БИЉКЕ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0" y="2787774"/>
            <a:ext cx="2699792" cy="792088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b="1" dirty="0" smtClean="0">
                <a:latin typeface="Times New Roman" pitchFamily="18" charset="0"/>
                <a:cs typeface="Times New Roman" pitchFamily="18" charset="0"/>
              </a:rPr>
              <a:t>ПОВРЋЕ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2987824" y="1563638"/>
            <a:ext cx="2952328" cy="792088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b="1" dirty="0" smtClean="0">
                <a:latin typeface="Times New Roman" pitchFamily="18" charset="0"/>
                <a:cs typeface="Times New Roman" pitchFamily="18" charset="0"/>
              </a:rPr>
              <a:t>ЖИТАРИЦЕ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3059832" y="4083918"/>
            <a:ext cx="3024336" cy="792088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b="1" dirty="0" smtClean="0">
                <a:latin typeface="Times New Roman" pitchFamily="18" charset="0"/>
                <a:cs typeface="Times New Roman" pitchFamily="18" charset="0"/>
              </a:rPr>
              <a:t>ИНДУСТРИЈСКЕ БИЉКЕ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1962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3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ЖИТАРИЦЕ</a:t>
            </a:r>
            <a:endParaRPr lang="en-US" sz="32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75806"/>
            <a:ext cx="1728192" cy="13135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075806"/>
            <a:ext cx="1800200" cy="12756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075806"/>
            <a:ext cx="1728192" cy="12756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075806"/>
            <a:ext cx="1728192" cy="12961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075806"/>
            <a:ext cx="1728192" cy="1296144"/>
          </a:xfrm>
          <a:prstGeom prst="rect">
            <a:avLst/>
          </a:prstGeom>
        </p:spPr>
      </p:pic>
      <p:sp>
        <p:nvSpPr>
          <p:cNvPr id="8" name="Flowchart: Terminator 7"/>
          <p:cNvSpPr/>
          <p:nvPr/>
        </p:nvSpPr>
        <p:spPr>
          <a:xfrm>
            <a:off x="107504" y="2427734"/>
            <a:ext cx="1800200" cy="504056"/>
          </a:xfrm>
          <a:prstGeom prst="flowChartTermina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000" dirty="0" smtClean="0">
                <a:latin typeface="Times New Roman" pitchFamily="18" charset="0"/>
                <a:cs typeface="Times New Roman" pitchFamily="18" charset="0"/>
              </a:rPr>
              <a:t>ПШЕНИЦА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1979712" y="2427734"/>
            <a:ext cx="1656184" cy="504056"/>
          </a:xfrm>
          <a:prstGeom prst="flowChartTerminato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000" dirty="0" smtClean="0">
                <a:latin typeface="Times New Roman" pitchFamily="18" charset="0"/>
                <a:cs typeface="Times New Roman" pitchFamily="18" charset="0"/>
              </a:rPr>
              <a:t>КУКУРУЗ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lowchart: Terminator 9"/>
          <p:cNvSpPr/>
          <p:nvPr/>
        </p:nvSpPr>
        <p:spPr>
          <a:xfrm>
            <a:off x="3707904" y="2427734"/>
            <a:ext cx="1728192" cy="504056"/>
          </a:xfrm>
          <a:prstGeom prst="flowChartTerminator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000" dirty="0" smtClean="0">
                <a:latin typeface="Times New Roman" pitchFamily="18" charset="0"/>
                <a:cs typeface="Times New Roman" pitchFamily="18" charset="0"/>
              </a:rPr>
              <a:t>ЈЕЧАМ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lowchart: Terminator 10"/>
          <p:cNvSpPr/>
          <p:nvPr/>
        </p:nvSpPr>
        <p:spPr>
          <a:xfrm>
            <a:off x="5508104" y="2427734"/>
            <a:ext cx="1728192" cy="504056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000" dirty="0" smtClean="0">
                <a:latin typeface="Times New Roman" pitchFamily="18" charset="0"/>
                <a:cs typeface="Times New Roman" pitchFamily="18" charset="0"/>
              </a:rPr>
              <a:t>РАЖ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lowchart: Terminator 11"/>
          <p:cNvSpPr/>
          <p:nvPr/>
        </p:nvSpPr>
        <p:spPr>
          <a:xfrm>
            <a:off x="7308304" y="2427734"/>
            <a:ext cx="1728192" cy="504056"/>
          </a:xfrm>
          <a:prstGeom prst="flowChartTerminato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000" dirty="0" smtClean="0">
                <a:latin typeface="Times New Roman" pitchFamily="18" charset="0"/>
                <a:cs typeface="Times New Roman" pitchFamily="18" charset="0"/>
              </a:rPr>
              <a:t>ЗОБ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1962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3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ИНДУСТРИЈСКЕ БИЉКЕ</a:t>
            </a:r>
            <a:endParaRPr lang="en-US" sz="32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4"/>
          <a:stretch>
            <a:fillRect/>
          </a:stretch>
        </p:blipFill>
        <p:spPr>
          <a:xfrm>
            <a:off x="179512" y="3147814"/>
            <a:ext cx="2187327" cy="14476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147814"/>
            <a:ext cx="2160240" cy="1440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075806"/>
            <a:ext cx="2160239" cy="1464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075806"/>
            <a:ext cx="2160240" cy="1459061"/>
          </a:xfrm>
          <a:prstGeom prst="rect">
            <a:avLst/>
          </a:prstGeom>
        </p:spPr>
      </p:pic>
      <p:sp>
        <p:nvSpPr>
          <p:cNvPr id="7" name="Flowchart: Terminator 6"/>
          <p:cNvSpPr/>
          <p:nvPr/>
        </p:nvSpPr>
        <p:spPr>
          <a:xfrm>
            <a:off x="251520" y="2427734"/>
            <a:ext cx="2016224" cy="504056"/>
          </a:xfrm>
          <a:prstGeom prst="flowChartTermina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0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sr-Cyrl-BA" sz="2000" dirty="0" smtClean="0">
                <a:latin typeface="Times New Roman" pitchFamily="18" charset="0"/>
                <a:cs typeface="Times New Roman" pitchFamily="18" charset="0"/>
              </a:rPr>
              <a:t>УНЦОКРЕТ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2339752" y="2427734"/>
            <a:ext cx="2088232" cy="504056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000" dirty="0" smtClean="0">
                <a:latin typeface="Times New Roman" pitchFamily="18" charset="0"/>
                <a:cs typeface="Times New Roman" pitchFamily="18" charset="0"/>
              </a:rPr>
              <a:t>ШЕЋЕРНА</a:t>
            </a:r>
          </a:p>
          <a:p>
            <a:pPr algn="ctr"/>
            <a:r>
              <a:rPr lang="sr-Cyrl-BA" sz="2000" dirty="0" smtClean="0">
                <a:latin typeface="Times New Roman" pitchFamily="18" charset="0"/>
                <a:cs typeface="Times New Roman" pitchFamily="18" charset="0"/>
              </a:rPr>
              <a:t>РЕПА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4499992" y="2427734"/>
            <a:ext cx="2088232" cy="504056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000" dirty="0" smtClean="0">
                <a:latin typeface="Times New Roman" pitchFamily="18" charset="0"/>
                <a:cs typeface="Times New Roman" pitchFamily="18" charset="0"/>
              </a:rPr>
              <a:t>СОЈА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lowchart: Terminator 9"/>
          <p:cNvSpPr/>
          <p:nvPr/>
        </p:nvSpPr>
        <p:spPr>
          <a:xfrm>
            <a:off x="6732240" y="2427734"/>
            <a:ext cx="2088232" cy="504056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000" dirty="0" smtClean="0">
                <a:latin typeface="Times New Roman" pitchFamily="18" charset="0"/>
                <a:cs typeface="Times New Roman" pitchFamily="18" charset="0"/>
              </a:rPr>
              <a:t>ДУВАН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1962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3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КРМНЕ БИЉКЕ</a:t>
            </a:r>
            <a:endParaRPr lang="en-US" sz="32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95686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400" dirty="0" smtClean="0">
                <a:latin typeface="Times New Roman" pitchFamily="18" charset="0"/>
                <a:cs typeface="Times New Roman" pitchFamily="18" charset="0"/>
              </a:rPr>
              <a:t>Назив настао од ријечи „крма“ што значи храна за стоку.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67"/>
          <a:stretch>
            <a:fillRect/>
          </a:stretch>
        </p:blipFill>
        <p:spPr>
          <a:xfrm>
            <a:off x="683568" y="3075806"/>
            <a:ext cx="3024336" cy="18722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075806"/>
            <a:ext cx="3024335" cy="1868085"/>
          </a:xfrm>
          <a:prstGeom prst="rect">
            <a:avLst/>
          </a:prstGeom>
        </p:spPr>
      </p:pic>
      <p:sp>
        <p:nvSpPr>
          <p:cNvPr id="6" name="Flowchart: Terminator 5"/>
          <p:cNvSpPr/>
          <p:nvPr/>
        </p:nvSpPr>
        <p:spPr>
          <a:xfrm>
            <a:off x="755576" y="2499742"/>
            <a:ext cx="2808312" cy="504056"/>
          </a:xfrm>
          <a:prstGeom prst="flowChartTermina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ДЈЕТЕЛИНА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5436096" y="2499742"/>
            <a:ext cx="2808312" cy="504056"/>
          </a:xfrm>
          <a:prstGeom prst="flowChartTerminato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000" dirty="0" smtClean="0">
                <a:latin typeface="Times New Roman" pitchFamily="18" charset="0"/>
                <a:cs typeface="Times New Roman" pitchFamily="18" charset="0"/>
              </a:rPr>
              <a:t>СТОЧНА РЕПА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1962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3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ПОВРТАРСТВО</a:t>
            </a:r>
            <a:endParaRPr lang="en-US" sz="32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95686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400" dirty="0" smtClean="0">
                <a:latin typeface="Times New Roman" pitchFamily="18" charset="0"/>
                <a:cs typeface="Times New Roman" pitchFamily="18" charset="0"/>
              </a:rPr>
              <a:t>Повртарство </a:t>
            </a:r>
            <a:r>
              <a:rPr lang="bs-Cyrl-BA" sz="2400" dirty="0" smtClean="0">
                <a:latin typeface="Times New Roman" pitchFamily="18" charset="0"/>
                <a:cs typeface="Times New Roman" pitchFamily="18" charset="0"/>
              </a:rPr>
              <a:t>је гајење поврћа.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5846"/>
            <a:ext cx="1691680" cy="10801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" t="9700" r="7407" b="8993"/>
          <a:stretch>
            <a:fillRect/>
          </a:stretch>
        </p:blipFill>
        <p:spPr>
          <a:xfrm>
            <a:off x="1763688" y="3579862"/>
            <a:ext cx="1656184" cy="9361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651870"/>
            <a:ext cx="1368151" cy="10739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r="6763"/>
          <a:stretch>
            <a:fillRect/>
          </a:stretch>
        </p:blipFill>
        <p:spPr>
          <a:xfrm>
            <a:off x="5004048" y="3579862"/>
            <a:ext cx="1440160" cy="9960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579862"/>
            <a:ext cx="1253973" cy="10282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320" y="3579862"/>
            <a:ext cx="1412680" cy="1054896"/>
          </a:xfrm>
          <a:prstGeom prst="rect">
            <a:avLst/>
          </a:prstGeom>
        </p:spPr>
      </p:pic>
      <p:sp>
        <p:nvSpPr>
          <p:cNvPr id="10" name="Flowchart: Terminator 9"/>
          <p:cNvSpPr/>
          <p:nvPr/>
        </p:nvSpPr>
        <p:spPr>
          <a:xfrm>
            <a:off x="0" y="3147814"/>
            <a:ext cx="1691680" cy="504056"/>
          </a:xfrm>
          <a:prstGeom prst="flowChartTermina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latin typeface="Times New Roman" pitchFamily="18" charset="0"/>
                <a:cs typeface="Times New Roman" pitchFamily="18" charset="0"/>
              </a:rPr>
              <a:t>ПАРАДАЈЗ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lowchart: Terminator 10"/>
          <p:cNvSpPr/>
          <p:nvPr/>
        </p:nvSpPr>
        <p:spPr>
          <a:xfrm>
            <a:off x="1763688" y="3147814"/>
            <a:ext cx="1584176" cy="504056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latin typeface="Times New Roman" pitchFamily="18" charset="0"/>
                <a:cs typeface="Times New Roman" pitchFamily="18" charset="0"/>
              </a:rPr>
              <a:t>ПАПРИКА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lowchart: Terminator 11"/>
          <p:cNvSpPr/>
          <p:nvPr/>
        </p:nvSpPr>
        <p:spPr>
          <a:xfrm>
            <a:off x="3419872" y="3147814"/>
            <a:ext cx="1800200" cy="504056"/>
          </a:xfrm>
          <a:prstGeom prst="flowChartTerminato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latin typeface="Times New Roman" pitchFamily="18" charset="0"/>
                <a:cs typeface="Times New Roman" pitchFamily="18" charset="0"/>
              </a:rPr>
              <a:t>ПАТЛИЏАН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lowchart: Terminator 12"/>
          <p:cNvSpPr/>
          <p:nvPr/>
        </p:nvSpPr>
        <p:spPr>
          <a:xfrm>
            <a:off x="5292080" y="3147814"/>
            <a:ext cx="1224136" cy="504056"/>
          </a:xfrm>
          <a:prstGeom prst="flowChartTerminator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latin typeface="Times New Roman" pitchFamily="18" charset="0"/>
                <a:cs typeface="Times New Roman" pitchFamily="18" charset="0"/>
              </a:rPr>
              <a:t>МРКВА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Flowchart: Terminator 13"/>
          <p:cNvSpPr/>
          <p:nvPr/>
        </p:nvSpPr>
        <p:spPr>
          <a:xfrm>
            <a:off x="6588224" y="3147814"/>
            <a:ext cx="1368152" cy="504056"/>
          </a:xfrm>
          <a:prstGeom prst="flowChartTerminator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latin typeface="Times New Roman" pitchFamily="18" charset="0"/>
                <a:cs typeface="Times New Roman" pitchFamily="18" charset="0"/>
              </a:rPr>
              <a:t>ГРАШАК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Flowchart: Terminator 14"/>
          <p:cNvSpPr/>
          <p:nvPr/>
        </p:nvSpPr>
        <p:spPr>
          <a:xfrm>
            <a:off x="8027368" y="3147814"/>
            <a:ext cx="1116632" cy="504056"/>
          </a:xfrm>
          <a:prstGeom prst="flowChartTerminator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latin typeface="Times New Roman" pitchFamily="18" charset="0"/>
                <a:cs typeface="Times New Roman" pitchFamily="18" charset="0"/>
              </a:rPr>
              <a:t>КУПУС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1962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3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ЗАШТИТА БИЉАКА</a:t>
            </a:r>
            <a:endParaRPr lang="en-US" sz="32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95686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400" dirty="0" smtClean="0">
                <a:latin typeface="Times New Roman" pitchFamily="18" charset="0"/>
                <a:cs typeface="Times New Roman" pitchFamily="18" charset="0"/>
              </a:rPr>
              <a:t>Пластеници-штите биљку од хладноће (мраза).</a:t>
            </a:r>
          </a:p>
          <a:p>
            <a:r>
              <a:rPr lang="bs-Cyrl-BA" sz="2400" dirty="0" smtClean="0">
                <a:latin typeface="Times New Roman" pitchFamily="18" charset="0"/>
                <a:cs typeface="Times New Roman" pitchFamily="18" charset="0"/>
              </a:rPr>
              <a:t>Средства за заштиту биљака од штеточина 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bs-Cyrl-BA" sz="2400" dirty="0" smtClean="0">
                <a:latin typeface="Times New Roman" pitchFamily="18" charset="0"/>
                <a:cs typeface="Times New Roman" pitchFamily="18" charset="0"/>
              </a:rPr>
              <a:t>корова.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075806"/>
            <a:ext cx="3708412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19622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Cyrl-BA" sz="3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ЗАДАТАК ЗА САМОСТАЛАН РАД:</a:t>
            </a:r>
            <a:endParaRPr lang="en-US" sz="32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2355726"/>
            <a:ext cx="62646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400" dirty="0" smtClean="0">
                <a:latin typeface="Times New Roman" pitchFamily="18" charset="0"/>
                <a:cs typeface="Times New Roman" pitchFamily="18" charset="0"/>
              </a:rPr>
              <a:t>1. Објасни чему служе пластеници.</a:t>
            </a:r>
          </a:p>
          <a:p>
            <a:r>
              <a:rPr lang="bs-Cyrl-BA" sz="2400" smtClean="0">
                <a:latin typeface="Times New Roman" pitchFamily="18" charset="0"/>
                <a:cs typeface="Times New Roman" pitchFamily="18" charset="0"/>
              </a:rPr>
              <a:t>2. Како </a:t>
            </a:r>
            <a:r>
              <a:rPr lang="bs-Cyrl-BA" sz="2400" dirty="0" smtClean="0">
                <a:latin typeface="Times New Roman" pitchFamily="18" charset="0"/>
                <a:cs typeface="Times New Roman" pitchFamily="18" charset="0"/>
              </a:rPr>
              <a:t>ратари штите биљке од штеточина?</a:t>
            </a:r>
            <a:endParaRPr lang="bs-Latn-BA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0286-harvest-template-16x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160286-harvest-template-16x9</Template>
  <TotalTime>75</TotalTime>
  <Words>130</Words>
  <Application>Microsoft Office PowerPoint</Application>
  <PresentationFormat>Projekcija na ekranu (16:9)</PresentationFormat>
  <Paragraphs>45</Paragraphs>
  <Slides>9</Slides>
  <Notes>0</Notes>
  <HiddenSlides>0</HiddenSlides>
  <MMClips>0</MMClips>
  <ScaleCrop>false</ScaleCrop>
  <HeadingPairs>
    <vt:vector size="6" baseType="variant">
      <vt:variant>
        <vt:lpstr>Korišćeni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4" baseType="lpstr">
      <vt:lpstr>Arial</vt:lpstr>
      <vt:lpstr>Calibri</vt:lpstr>
      <vt:lpstr>Dubai</vt:lpstr>
      <vt:lpstr>Times New Roman</vt:lpstr>
      <vt:lpstr>160286-harvest-template-16x9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>Deftones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Dajana</dc:creator>
  <cp:lastModifiedBy>PC-Admin</cp:lastModifiedBy>
  <cp:revision>5</cp:revision>
  <dcterms:created xsi:type="dcterms:W3CDTF">2021-01-19T21:44:23Z</dcterms:created>
  <dcterms:modified xsi:type="dcterms:W3CDTF">2021-01-20T16:10:09Z</dcterms:modified>
</cp:coreProperties>
</file>