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02176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09983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88658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83432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45304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968968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433412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159501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6441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02810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08819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69432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47517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85894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58635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58177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05066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FE6652-0368-4A5A-A526-C03253A80E53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C3544E-ED29-47FF-8FCC-F286829F8D52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17874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Cyrl-BA" dirty="0" smtClean="0"/>
              <a:t>МАШИНЕ УНУТРАШЊЕГ ТРАНСПОРТА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166432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484310" y="2036065"/>
            <a:ext cx="10018713" cy="375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У машине за унутрашњи транспорт спадају машине за премештање терета унутар предузећа и објеката на мањим растојањима, као што су: дизалице, транспортери, линије и др. Ове машине новијег су доба и настале су као посљедица наглог индустријског развоја.</a:t>
            </a:r>
          </a:p>
          <a:p>
            <a:pPr marL="0" indent="0">
              <a:buNone/>
            </a:pPr>
            <a:r>
              <a:rPr lang="ru-RU" dirty="0" smtClean="0"/>
              <a:t>Машине унутрашњег транспорта дјеле се на:</a:t>
            </a:r>
          </a:p>
          <a:p>
            <a:pPr marL="0" indent="0"/>
            <a:r>
              <a:rPr lang="ru-RU" dirty="0" smtClean="0"/>
              <a:t>    </a:t>
            </a:r>
            <a:r>
              <a:rPr lang="ru-RU" dirty="0" smtClean="0"/>
              <a:t>машине прекидног </a:t>
            </a:r>
            <a:r>
              <a:rPr lang="ru-RU" dirty="0" smtClean="0"/>
              <a:t>транспорта</a:t>
            </a:r>
            <a:r>
              <a:rPr lang="en-US" dirty="0" smtClean="0"/>
              <a:t>,</a:t>
            </a:r>
          </a:p>
          <a:p>
            <a:pPr marL="0" indent="0"/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ru-RU" dirty="0" smtClean="0"/>
              <a:t>машине </a:t>
            </a:r>
            <a:r>
              <a:rPr lang="ru-RU" dirty="0" smtClean="0"/>
              <a:t>непрекидног </a:t>
            </a:r>
            <a:r>
              <a:rPr lang="ru-RU" dirty="0" smtClean="0"/>
              <a:t>транспорта</a:t>
            </a:r>
            <a:r>
              <a:rPr lang="en-US" dirty="0" smtClean="0"/>
              <a:t>.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349839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609344" y="232012"/>
            <a:ext cx="9744456" cy="5944951"/>
          </a:xfrm>
        </p:spPr>
        <p:txBody>
          <a:bodyPr>
            <a:normAutofit lnSpcReduction="10000"/>
          </a:bodyPr>
          <a:lstStyle/>
          <a:p>
            <a:r>
              <a:rPr lang="ru-RU" sz="3000" b="1" u="sng" dirty="0" smtClean="0"/>
              <a:t>Машине прекидног транспорта</a:t>
            </a:r>
          </a:p>
          <a:p>
            <a:pPr marL="0" indent="0">
              <a:buNone/>
            </a:pPr>
            <a:endParaRPr lang="ru-RU" b="1" u="sng" dirty="0"/>
          </a:p>
          <a:p>
            <a:pPr marL="0" indent="0">
              <a:buNone/>
            </a:pPr>
            <a:r>
              <a:rPr lang="ru-RU" dirty="0" smtClean="0"/>
              <a:t>Дизалице служе за премјештање материјала и предмета на малим растојањима. Ту спадају: мале ручне дизалице, чекрци, мостне дизалице-кранови, лучке дизалице, порталне дизалице, железничке дизалице</a:t>
            </a:r>
            <a:r>
              <a:rPr lang="ru-RU" dirty="0" smtClean="0"/>
              <a:t>...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Дизалице најчешће раде на следећи начин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smtClean="0"/>
              <a:t>    терет се прихвата уређајима за качење (куке, хватачи</a:t>
            </a:r>
            <a:r>
              <a:rPr lang="ru-RU" dirty="0" smtClean="0"/>
              <a:t>...),</a:t>
            </a:r>
            <a:endParaRPr lang="ru-RU" dirty="0" smtClean="0"/>
          </a:p>
          <a:p>
            <a:pPr marL="512763" indent="-512763"/>
            <a:r>
              <a:rPr lang="ru-RU" dirty="0" smtClean="0"/>
              <a:t>затим </a:t>
            </a:r>
            <a:r>
              <a:rPr lang="ru-RU" dirty="0" smtClean="0"/>
              <a:t>се подиже ужадима, ланцима, хидрауликом или </a:t>
            </a:r>
            <a:r>
              <a:rPr lang="en-US" dirty="0" smtClean="0"/>
              <a:t>  </a:t>
            </a:r>
            <a:r>
              <a:rPr lang="ru-RU" dirty="0" smtClean="0"/>
              <a:t>пнеуматиком</a:t>
            </a:r>
            <a:r>
              <a:rPr lang="ru-RU" dirty="0" smtClean="0"/>
              <a:t>, преко котурова, намотавањем на добоше.</a:t>
            </a:r>
          </a:p>
          <a:p>
            <a:pPr marL="0" indent="0">
              <a:buNone/>
            </a:pPr>
            <a:r>
              <a:rPr lang="ru-RU" dirty="0" smtClean="0"/>
              <a:t>За заустављање у одређеном положају служе кочнице и устављачи.</a:t>
            </a:r>
          </a:p>
          <a:p>
            <a:pPr marL="0" indent="0">
              <a:buNone/>
            </a:pPr>
            <a:r>
              <a:rPr lang="ru-RU" dirty="0" smtClean="0"/>
              <a:t>Ако терет треба преносити и у хоризонталној равни, користи се механизам за кретање </a:t>
            </a:r>
            <a:r>
              <a:rPr lang="ru-RU" dirty="0" smtClean="0"/>
              <a:t>полице </a:t>
            </a:r>
            <a:r>
              <a:rPr lang="ru-RU" dirty="0" smtClean="0"/>
              <a:t>или дизалице, окретање дизалице </a:t>
            </a:r>
            <a:r>
              <a:rPr lang="ru-RU" dirty="0" smtClean="0"/>
              <a:t>или пак пром</a:t>
            </a:r>
            <a:r>
              <a:rPr lang="en-US" dirty="0" smtClean="0"/>
              <a:t>j</a:t>
            </a:r>
            <a:r>
              <a:rPr lang="ru-RU" dirty="0" smtClean="0"/>
              <a:t>ену </a:t>
            </a:r>
            <a:r>
              <a:rPr lang="ru-RU" dirty="0" smtClean="0"/>
              <a:t>угла стреле дизалице.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529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0239" y="59589"/>
            <a:ext cx="3466532" cy="342423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605" y="59589"/>
            <a:ext cx="3821371" cy="341559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" y="103621"/>
            <a:ext cx="12186960" cy="65415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3783" y="25470"/>
            <a:ext cx="3588935" cy="348382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4629" y="3699808"/>
            <a:ext cx="3827557" cy="30693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3755" y="3699808"/>
            <a:ext cx="3370997" cy="3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18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084832" y="177421"/>
            <a:ext cx="4596384" cy="3455795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Подизачи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Подизачи </a:t>
            </a:r>
            <a:r>
              <a:rPr lang="ru-RU" dirty="0" smtClean="0"/>
              <a:t>служе за премјештање терета и људи на разне висине по вертикали. Могу бити вертикални и коси, непокретни (лифтови</a:t>
            </a:r>
            <a:r>
              <a:rPr lang="ru-RU" dirty="0" smtClean="0"/>
              <a:t>) </a:t>
            </a:r>
            <a:r>
              <a:rPr lang="ru-RU" dirty="0" smtClean="0"/>
              <a:t>и покретни (виљушкари).</a:t>
            </a:r>
            <a:endParaRPr lang="bs-Cyrl-BA" dirty="0"/>
          </a:p>
          <a:p>
            <a:pPr marL="0" indent="0">
              <a:buNone/>
            </a:pPr>
            <a:endParaRPr lang="sr-Latn-C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4796" y="3860800"/>
            <a:ext cx="4152900" cy="2997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7264" y="1"/>
            <a:ext cx="4364736" cy="280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92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524000" y="109182"/>
            <a:ext cx="5864352" cy="6067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/>
              <a:t>Машине непрекидног транспорта</a:t>
            </a:r>
          </a:p>
          <a:p>
            <a:pPr marL="0" indent="0">
              <a:buNone/>
            </a:pPr>
            <a:r>
              <a:rPr lang="ru-RU" dirty="0" smtClean="0"/>
              <a:t>Транпортери су машине које </a:t>
            </a:r>
            <a:r>
              <a:rPr lang="ru-RU" dirty="0" smtClean="0"/>
              <a:t>прем</a:t>
            </a:r>
            <a:r>
              <a:rPr lang="en-US" dirty="0" smtClean="0"/>
              <a:t>j</a:t>
            </a:r>
            <a:r>
              <a:rPr lang="ru-RU" dirty="0" smtClean="0"/>
              <a:t>ештају </a:t>
            </a:r>
            <a:r>
              <a:rPr lang="ru-RU" dirty="0" smtClean="0"/>
              <a:t>терет по </a:t>
            </a:r>
            <a:r>
              <a:rPr lang="ru-RU" dirty="0" smtClean="0"/>
              <a:t>хоризонтали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ru-RU" dirty="0" smtClean="0"/>
              <a:t>под благим нагибом. Израђују се у облику трака или плоча, као на примјер рударски транспортер који се користи при површинском копу угља. Могу бити и завојни, када се користе за превоз расипног </a:t>
            </a:r>
            <a:r>
              <a:rPr lang="ru-RU" dirty="0" smtClean="0"/>
              <a:t>материјала </a:t>
            </a:r>
            <a:r>
              <a:rPr lang="ru-RU" dirty="0" smtClean="0"/>
              <a:t>у технолошком процесу </a:t>
            </a:r>
            <a:r>
              <a:rPr lang="ru-RU" dirty="0" smtClean="0"/>
              <a:t>силосима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слично.</a:t>
            </a:r>
            <a:endParaRPr lang="sr-Latn-C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9698" y="4122057"/>
            <a:ext cx="4642302" cy="273594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7557" y="0"/>
            <a:ext cx="4554443" cy="23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705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218944" y="259307"/>
            <a:ext cx="7485888" cy="24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u="sng" dirty="0" smtClean="0"/>
              <a:t>Елеватори</a:t>
            </a:r>
          </a:p>
          <a:p>
            <a:pPr marL="0" indent="0">
              <a:buNone/>
            </a:pPr>
            <a:r>
              <a:rPr lang="ru-RU" dirty="0" smtClean="0"/>
              <a:t>Елеватори су машине непрекидног транспорта које преносе ситнозрне, расипне и комадне материјале вертикално и под углом. </a:t>
            </a:r>
            <a:r>
              <a:rPr lang="sr-Cyrl-RS" dirty="0" smtClean="0"/>
              <a:t>П</a:t>
            </a:r>
            <a:r>
              <a:rPr lang="ru-RU" dirty="0" smtClean="0"/>
              <a:t>рилагођени </a:t>
            </a:r>
            <a:r>
              <a:rPr lang="ru-RU" dirty="0" smtClean="0"/>
              <a:t>су врсти материјала који транспортују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/>
          <a:srcRect l="799" t="25425" r="39252"/>
          <a:stretch/>
        </p:blipFill>
        <p:spPr>
          <a:xfrm>
            <a:off x="8088410" y="2893254"/>
            <a:ext cx="3643086" cy="340246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/>
          <a:srcRect l="17278" t="32106" r="24683" b="8724"/>
          <a:stretch/>
        </p:blipFill>
        <p:spPr>
          <a:xfrm>
            <a:off x="4592904" y="4541834"/>
            <a:ext cx="3526971" cy="231616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585" y="2762704"/>
            <a:ext cx="6005654" cy="20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89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487424" y="286603"/>
            <a:ext cx="4108704" cy="3468533"/>
          </a:xfrm>
        </p:spPr>
        <p:txBody>
          <a:bodyPr/>
          <a:lstStyle/>
          <a:p>
            <a:pPr>
              <a:buNone/>
            </a:pPr>
            <a:r>
              <a:rPr lang="ru-RU" sz="2800" b="1" u="sng" dirty="0" smtClean="0"/>
              <a:t>Конвејери</a:t>
            </a:r>
          </a:p>
          <a:p>
            <a:r>
              <a:rPr lang="ru-RU" dirty="0" smtClean="0"/>
              <a:t>Конвејери транспортују материјал дуж одређене линије, у хоризонталном или вертикалном правцу</a:t>
            </a:r>
          </a:p>
          <a:p>
            <a:endParaRPr lang="sr-Latn-C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1810" y="3870107"/>
            <a:ext cx="4927600" cy="29878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6770" t="32742" r="6292" b="25266"/>
          <a:stretch/>
        </p:blipFill>
        <p:spPr>
          <a:xfrm>
            <a:off x="6525581" y="0"/>
            <a:ext cx="5544457" cy="27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9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eško 3"/>
          <p:cNvSpPr/>
          <p:nvPr/>
        </p:nvSpPr>
        <p:spPr>
          <a:xfrm>
            <a:off x="9594133" y="3015342"/>
            <a:ext cx="1320800" cy="82731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Pravougaonik 4"/>
          <p:cNvSpPr/>
          <p:nvPr/>
        </p:nvSpPr>
        <p:spPr>
          <a:xfrm>
            <a:off x="3036733" y="2967335"/>
            <a:ext cx="611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s-Cyrl-B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ХВАЛА НА ПАЖЊИ!</a:t>
            </a:r>
            <a:endParaRPr lang="sr-Latn-C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70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127</TotalTime>
  <Words>308</Words>
  <Application>Microsoft Office PowerPoint</Application>
  <PresentationFormat>Custom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Paralaksa</vt:lpstr>
      <vt:lpstr>МАШИНЕ УНУТРАШЊЕГ ТРАНСПОРТА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МАШИНЕ УНУТРАШЊЕГ ТРАНСПОРТА</dc:title>
  <dc:creator>ucenik</dc:creator>
  <cp:lastModifiedBy>Aleksandra Stankovic</cp:lastModifiedBy>
  <cp:revision>9</cp:revision>
  <dcterms:created xsi:type="dcterms:W3CDTF">2021-02-12T09:24:35Z</dcterms:created>
  <dcterms:modified xsi:type="dcterms:W3CDTF">2021-02-12T11:42:16Z</dcterms:modified>
</cp:coreProperties>
</file>