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1134" units="1/cm"/>
          <inkml:channelProperty channel="T" name="resolution" value="1" units="1/dev"/>
        </inkml:channelProperties>
      </inkml:inkSource>
      <inkml:timestamp xml:id="ts0" timeString="2020-03-19T12:07:40.8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CCE62BB-E23A-4937-9463-BBD5541794AE}" emma:medium="tactile" emma:mode="ink">
          <msink:context xmlns:msink="http://schemas.microsoft.com/ink/2010/main" type="inkDrawing" rotatedBoundingBox="11622,12700 11624,12699 11624,12699 11623,12701" shapeName="Other"/>
        </emma:interpretation>
      </emma:emma>
    </inkml:annotationXML>
    <inkml:trace contextRef="#ctx0" brushRef="#br0">1786 2669 3203,'0'1'94,"-1"0"-79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endParaRPr lang="sr-Cyrl-RS" sz="2400" b="1" dirty="0" smtClean="0">
              <a:solidFill>
                <a:schemeClr val="tx1"/>
              </a:solidFill>
            </a:endParaRPr>
          </a:p>
          <a:p>
            <a:r>
              <a:rPr lang="bs-Cyrl-BA" sz="4400" b="1" dirty="0" smtClean="0">
                <a:solidFill>
                  <a:schemeClr val="tx1"/>
                </a:solidFill>
              </a:rPr>
              <a:t>6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 smtClean="0">
                <a:solidFill>
                  <a:schemeClr val="tx1"/>
                </a:solidFill>
              </a:rPr>
              <a:t>р</a:t>
            </a:r>
            <a:r>
              <a:rPr lang="sr-Cyrl-RS" sz="4400" b="1" dirty="0" smtClean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7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143000"/>
            <a:ext cx="8229599" cy="4983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Ð ÐÐ ÐÐÐÐÐÐÐ Ð¡ÐÐÐ Ð¡Ð¢ÐÐ ÐÐ&#10;ÐÐÐÐ&#10;Ð Ð¸Ð¼ÑÐºÐ° Ð¸Ð¼Ð¿ÐµÑÐ¸ÑÐ°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" y="201271"/>
            <a:ext cx="7887485" cy="59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КАО СВЈЕТСКА СИЛА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Cyrl-BA" dirty="0" smtClean="0"/>
              <a:t>* </a:t>
            </a:r>
            <a:r>
              <a:rPr lang="bs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 управа </a:t>
            </a:r>
          </a:p>
          <a:p>
            <a:pPr marL="0" indent="0">
              <a:buNone/>
            </a:pPr>
            <a:r>
              <a:rPr lang="bs-Cyrl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Провинције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s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Издвоји забиљешке у </a:t>
            </a: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своју свеску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 помоћ уџбеника за сваки поднаслов ( стр.80-84 )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више: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Анализирај дио римске    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политике  „ </a:t>
            </a:r>
            <a:r>
              <a:rPr lang="bs-Cyrl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Завади па владај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s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5452"/>
            <a:ext cx="7543800" cy="1525748"/>
          </a:xfrm>
        </p:spPr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РИМ КАО СВЈЕТСКА СИЛА</a:t>
            </a:r>
            <a:b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8326"/>
            <a:ext cx="7543800" cy="52117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sr-Cyrl-RS" sz="2400" dirty="0" smtClean="0"/>
          </a:p>
          <a:p>
            <a:pPr algn="just">
              <a:buFontTx/>
              <a:buChar char="-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Уџбеник стр.80-84</a:t>
            </a: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Војска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Строга дисциплина</a:t>
            </a:r>
          </a:p>
          <a:p>
            <a:pPr algn="just">
              <a:buFontTx/>
              <a:buChar char="-"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Легија –основна јединица римске војске</a:t>
            </a:r>
          </a:p>
          <a:p>
            <a:pPr marL="0" indent="0" algn="just">
              <a:buNone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2400" dirty="0" smtClean="0"/>
          </a:p>
          <a:p>
            <a:pPr algn="just">
              <a:buNone/>
            </a:pPr>
            <a:endParaRPr lang="sr-Cyrl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4478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8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sr-Cyrl-RS" sz="1200" i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184335" y="4571780"/>
              <a:ext cx="720" cy="1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55" y="4559900"/>
                <a:ext cx="2448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Ð ÐÐ ÐÐÐÐÐÐÐ Ð¡ÐÐÐ Ð¡Ð¢ÐÐ ÐÐ&#10;ÐÐÐÐ&#10;Ð Ð¸Ð¼ÑÐºÐ¸ ÑÐµÐ½ÑÑÑÐ¸Ð¾Ð½ ÐÐµÐ³Ð¸Ð¾Ð½Ð°Ñ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762000"/>
            <a:ext cx="6705600" cy="514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Cyrl-R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sz="7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 ÐÐ ÐÐÐÐÐÐÐ Ð¡ÐÐÐ Ð¡Ð¢ÐÐ ÐÐ&#10;ÐÐÐÐ&#10;Ð¡Ð¸Ð¼Ð±Ð¾Ð» Ð»ÐµÐ³Ð¸ÑÐµ&#10;SPQR â ÑÐºÑÐ°ÑÐµÐ½Ð¸ÑÐ°&#10;Ð·Ð²Ð°Ð½Ð¸ÑÐ½Ð¾Ð³ Ð½Ð°Ð·Ð¸Ð²Ð°&#10;ÑÐ¸Ð¼ÑÐºÐµ Ð´ÑÐ¶Ð°Ð²Ðµ Senatus&#10;Populusque Romanus (Ð¡Ð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81005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73" y="145121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4098" name="Picture 2" descr="Ð ÐÐ ÐÐÐÐÐÐÐ Ð¡ÐÐÐ Ð¡Ð¢ÐÐ ÐÐ&#10;ÐÐÐÐ&#10;ÐÑÐ»Ðµ Ð·Ð° Ð¾ÑÐ²Ð°ÑÐ°ÑÐµ&#10;ÑÐ²ÑÑÐ°Ð²Ð°&#10;ÐÐ°ÑÐ°Ð¿ÑÐ»Ñ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78113"/>
            <a:ext cx="6781800" cy="50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878" y="4107668"/>
            <a:ext cx="7743482" cy="28811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Ð ÐÐ ÐÐÐÐÐÐÐ Ð¡ÐÐÐ Ð¡Ð¢ÐÐ ÐÐ&#10;ÐÐÐÐ&#10;Ð Ð¸Ð¼ÑÐºÐµ âÐºÐ¾ÑÑÐ°ÑÐµâ Ð Ð¸Ð¼ÑÐºÐµ Ð´Ð²Ð¾ÐºÐ¾Ð»Ð¸ÑÐµ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638"/>
            <a:ext cx="7010400" cy="61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2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/>
              <a:t>РИМ КАО СВЈЕТСКА СИЛА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9" y="1417638"/>
            <a:ext cx="8229600" cy="5440363"/>
          </a:xfrm>
        </p:spPr>
        <p:txBody>
          <a:bodyPr/>
          <a:lstStyle/>
          <a:p>
            <a:r>
              <a:rPr lang="bs-Cyrl-B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 освајања</a:t>
            </a:r>
          </a:p>
          <a:p>
            <a:endParaRPr lang="bs-Cyrl-B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Картагина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сјеверна Африка</a:t>
            </a:r>
          </a:p>
          <a:p>
            <a:pPr marL="0" indent="0">
              <a:buNone/>
            </a:pPr>
            <a:r>
              <a:rPr lang="bs-Cyrl-B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Пунски ратови-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пунска рата </a:t>
            </a:r>
          </a:p>
          <a:p>
            <a:pPr marL="0" indent="0">
              <a:buNone/>
            </a:pPr>
            <a:r>
              <a:rPr lang="bs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( 264-146 год.п.н.е. )   </a:t>
            </a:r>
          </a:p>
          <a:p>
            <a:pPr marL="0" indent="0">
              <a:buNone/>
            </a:pPr>
            <a:endParaRPr lang="bs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85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13" y="1973426"/>
            <a:ext cx="10014902" cy="57448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Ð ÐÐ ÐÐÐÐÐÐÐ Ð¡ÐÐÐ Ð¡Ð¢ÐÐ ÐÐ&#10;ÐÐÐÐ&#10;ÐÐ°ÑÑÐ°Ð³Ð¸Ð½Ð°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91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4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7078" y="532487"/>
            <a:ext cx="9188931" cy="55936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Ð ÐÐ ÐÐÐÐÐÐÐ Ð¡ÐÐÐ Ð¡Ð¢ÐÐ ÐÐ&#10;ÐÐÐÐ&#10;Ð¥Ð°Ð½Ð¸Ð±Ð°Ð»Ð¾Ð²Ð° Ð²Ð¾ÑÑÐºÐ°&#10;Ð¿ÑÐµÐ»Ð°Ð·Ð¸ ÐÐ»Ð¿Ðµ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295"/>
            <a:ext cx="750662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67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104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 РИМ КАО СВЈЕТСКА СИЛА    </vt:lpstr>
      <vt:lpstr>  </vt:lpstr>
      <vt:lpstr> </vt:lpstr>
      <vt:lpstr>PowerPoint Presentation</vt:lpstr>
      <vt:lpstr>PowerPoint Presentation</vt:lpstr>
      <vt:lpstr>РИМ КАО СВЈЕТСКА СИЛА</vt:lpstr>
      <vt:lpstr>PowerPoint Presentation</vt:lpstr>
      <vt:lpstr>PowerPoint Presentation</vt:lpstr>
      <vt:lpstr>PowerPoint Presentation</vt:lpstr>
      <vt:lpstr>РИМ КАО СВЈЕТСКА СИЛА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Zeljko</cp:lastModifiedBy>
  <cp:revision>82</cp:revision>
  <dcterms:created xsi:type="dcterms:W3CDTF">2017-07-14T07:47:05Z</dcterms:created>
  <dcterms:modified xsi:type="dcterms:W3CDTF">2020-03-19T14:28:06Z</dcterms:modified>
</cp:coreProperties>
</file>