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5027" y="3624774"/>
            <a:ext cx="6815669" cy="1515533"/>
          </a:xfrm>
        </p:spPr>
        <p:txBody>
          <a:bodyPr/>
          <a:lstStyle/>
          <a:p>
            <a:r>
              <a:rPr lang="sr-Cyrl-RS" dirty="0" smtClean="0"/>
              <a:t>Обиљежја и спољашња грађа тијела домаћих животиња</a:t>
            </a:r>
            <a:br>
              <a:rPr lang="sr-Cyrl-RS" dirty="0" smtClean="0"/>
            </a:br>
            <a:r>
              <a:rPr lang="sr-Cyrl-RS" dirty="0" smtClean="0"/>
              <a:t>(утврђивање)</a:t>
            </a: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395808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 smtClean="0"/>
              <a:t>Обиљежја домаћих животиња</a:t>
            </a:r>
            <a:endParaRPr lang="bs-Latn-B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r-Cyrl-RS" b="1" dirty="0" smtClean="0"/>
              <a:t>Која су заједничка обиљежја људи и домаћих животиња? </a:t>
            </a:r>
            <a:r>
              <a:rPr lang="sr-Cyrl-RS" dirty="0" smtClean="0"/>
              <a:t>– Сви људи и све животиње: дишу, хране се, размножавају, расту, развијају се и крећу се.</a:t>
            </a:r>
          </a:p>
          <a:p>
            <a:pPr marL="0" indent="0">
              <a:buNone/>
            </a:pPr>
            <a:r>
              <a:rPr lang="sr-Cyrl-RS" dirty="0" smtClean="0"/>
              <a:t>Услови за раст и развој домаћих животиња:</a:t>
            </a:r>
          </a:p>
          <a:p>
            <a:pPr>
              <a:buFontTx/>
              <a:buChar char="-"/>
            </a:pPr>
            <a:r>
              <a:rPr lang="sr-Cyrl-RS" dirty="0"/>
              <a:t>н</a:t>
            </a:r>
            <a:r>
              <a:rPr lang="sr-Cyrl-RS" dirty="0" smtClean="0"/>
              <a:t>ачин исхране,</a:t>
            </a:r>
          </a:p>
          <a:p>
            <a:pPr>
              <a:buFontTx/>
              <a:buChar char="-"/>
            </a:pPr>
            <a:r>
              <a:rPr lang="sr-Cyrl-RS" dirty="0"/>
              <a:t>у</a:t>
            </a:r>
            <a:r>
              <a:rPr lang="sr-Cyrl-RS" dirty="0" smtClean="0"/>
              <a:t>добан и уредан смјештај,</a:t>
            </a:r>
          </a:p>
          <a:p>
            <a:pPr>
              <a:buFontTx/>
              <a:buChar char="-"/>
            </a:pPr>
            <a:r>
              <a:rPr lang="sr-Cyrl-RS" dirty="0"/>
              <a:t>б</a:t>
            </a:r>
            <a:r>
              <a:rPr lang="sr-Cyrl-RS" dirty="0" smtClean="0"/>
              <a:t>рига о здрављу животиња.</a:t>
            </a:r>
          </a:p>
          <a:p>
            <a:pPr marL="0" indent="0">
              <a:buNone/>
            </a:pPr>
            <a:r>
              <a:rPr lang="sr-Cyrl-RS" dirty="0" smtClean="0"/>
              <a:t>Раст и развој животиње зависи и од врсте (сорте).</a:t>
            </a:r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endParaRPr lang="sr-Cyrl-RS" dirty="0" smtClean="0"/>
          </a:p>
        </p:txBody>
      </p:sp>
    </p:spTree>
    <p:extLst>
      <p:ext uri="{BB962C8B-B14F-4D97-AF65-F5344CB8AC3E}">
        <p14:creationId xmlns:p14="http://schemas.microsoft.com/office/powerpoint/2010/main" val="224111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r-Cyrl-RS" dirty="0" smtClean="0"/>
              <a:t>Људи се све више опредјељују за гајење животиња на фармама.</a:t>
            </a:r>
            <a:endParaRPr lang="bs-Latn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sr-Cyrl-RS" dirty="0" smtClean="0"/>
              <a:t>Тражимо нетачну тврдњу (реченицу) о узгоју животиња на фармама:</a:t>
            </a:r>
          </a:p>
          <a:p>
            <a:pPr marL="0" indent="0">
              <a:buNone/>
            </a:pPr>
            <a:r>
              <a:rPr lang="sr-Cyrl-RS" dirty="0" smtClean="0"/>
              <a:t>а) Животиње немају боље услове за бржи развој.</a:t>
            </a:r>
          </a:p>
          <a:p>
            <a:pPr marL="0" indent="0">
              <a:buNone/>
            </a:pPr>
            <a:r>
              <a:rPr lang="sr-Cyrl-RS" dirty="0" smtClean="0"/>
              <a:t>б) Олакшана је исхрана, појење, одржавање чистоће и заштита од зиме.</a:t>
            </a:r>
          </a:p>
          <a:p>
            <a:pPr marL="0" indent="0">
              <a:buNone/>
            </a:pPr>
            <a:r>
              <a:rPr lang="sr-Cyrl-RS" dirty="0" smtClean="0"/>
              <a:t>в) У модерним фармама постоји довољно простора за кретање и сунчеве свјетлости.</a:t>
            </a:r>
          </a:p>
          <a:p>
            <a:pPr marL="0" indent="0">
              <a:buNone/>
            </a:pPr>
            <a:r>
              <a:rPr lang="sr-Cyrl-RS" dirty="0" smtClean="0"/>
              <a:t>г) У модерним фармама води се више рачуна о здрављу домаћих животиња.</a:t>
            </a:r>
          </a:p>
          <a:p>
            <a:pPr marL="0" indent="0">
              <a:buNone/>
            </a:pPr>
            <a:endParaRPr lang="bs-Latn-BA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95401" y="3231715"/>
            <a:ext cx="6671152" cy="250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Cyrl-RS" sz="3600" dirty="0" smtClean="0"/>
              <a:t>Разлике између модерног размножавања перади и излијегања јаја која загријава квочка (кокош)</a:t>
            </a:r>
            <a:endParaRPr lang="bs-Latn-B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r-Cyrl-RS" sz="2000" dirty="0" smtClean="0"/>
              <a:t>Кокош снесе јаја и лежи у свом гнијезду на не тако великом броју јаја (око 10);</a:t>
            </a:r>
          </a:p>
          <a:p>
            <a:pPr marL="0" indent="0">
              <a:buNone/>
            </a:pPr>
            <a:r>
              <a:rPr lang="sr-Cyrl-RS" sz="2000" dirty="0"/>
              <a:t>	</a:t>
            </a:r>
            <a:r>
              <a:rPr lang="sr-Cyrl-RS" sz="2000" dirty="0" smtClean="0"/>
              <a:t>У инкубатор човјек ставља велики број јаја (50, 100, 150);</a:t>
            </a:r>
            <a:endParaRPr lang="sr-Cyrl-RS" sz="2000" dirty="0"/>
          </a:p>
          <a:p>
            <a:pPr marL="457200" indent="-457200">
              <a:buFont typeface="+mj-lt"/>
              <a:buAutoNum type="arabicPeriod" startAt="2"/>
            </a:pPr>
            <a:r>
              <a:rPr lang="sr-Cyrl-RS" sz="2000" dirty="0" smtClean="0"/>
              <a:t>Када се из јаја у инкубатору излегу пилићи, они се премијештају из инкубатора на друго мјесто и о њима се брине човјек;</a:t>
            </a:r>
            <a:endParaRPr lang="sr-Cyrl-RS" sz="2000" dirty="0"/>
          </a:p>
          <a:p>
            <a:pPr marL="457200" lvl="1" indent="0">
              <a:buNone/>
            </a:pPr>
            <a:r>
              <a:rPr lang="sr-Cyrl-RS" dirty="0" smtClean="0"/>
              <a:t>Када се из јаја, на којима је лежала кокош, излегу пилићи, она о њима води бригу док довољно не порасту</a:t>
            </a:r>
            <a:r>
              <a:rPr lang="bs-Latn-BA" dirty="0" smtClean="0"/>
              <a:t>;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bs-Latn-BA" sz="2000" dirty="0" smtClean="0"/>
              <a:t>Ko</a:t>
            </a:r>
            <a:r>
              <a:rPr lang="sr-Cyrl-RS" sz="2000" dirty="0" smtClean="0"/>
              <a:t>кош лежи на јајима у топлије доба године, док се из јаја у инкубатору могу излећи пилићи у било које доба године.</a:t>
            </a:r>
            <a:endParaRPr lang="bs-Latn-BA" sz="2000" dirty="0" smtClean="0"/>
          </a:p>
          <a:p>
            <a:pPr marL="457200" lvl="1" indent="0">
              <a:buNone/>
            </a:pPr>
            <a:endParaRPr lang="sr-Cyrl-RS" sz="2400" dirty="0" smtClean="0"/>
          </a:p>
        </p:txBody>
      </p:sp>
    </p:spTree>
    <p:extLst>
      <p:ext uri="{BB962C8B-B14F-4D97-AF65-F5344CB8AC3E}">
        <p14:creationId xmlns:p14="http://schemas.microsoft.com/office/powerpoint/2010/main" val="424282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Погледајмо слике неких домаћих животиња</a:t>
            </a:r>
            <a:endParaRPr lang="bs-Latn-B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312" y="2677121"/>
            <a:ext cx="5208688" cy="3472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095" y="2677121"/>
            <a:ext cx="5213419" cy="34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8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075" y="2613197"/>
            <a:ext cx="5376313" cy="3365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793" y="2767942"/>
            <a:ext cx="5024290" cy="30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1844" y="1634065"/>
            <a:ext cx="6128312" cy="40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5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Спољашња грађа домаћих животиња</a:t>
            </a:r>
            <a:endParaRPr lang="bs-Latn-B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433487"/>
              </p:ext>
            </p:extLst>
          </p:nvPr>
        </p:nvGraphicFramePr>
        <p:xfrm>
          <a:off x="1295400" y="2557463"/>
          <a:ext cx="96012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40"/>
                <a:gridCol w="1920240"/>
                <a:gridCol w="1920240"/>
                <a:gridCol w="1920240"/>
                <a:gridCol w="19202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Домаћа животиња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Крупна стока</a:t>
                      </a:r>
                      <a:endParaRPr lang="bs-Latn-B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Ситна стока</a:t>
                      </a:r>
                      <a:endParaRPr lang="bs-Latn-B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Папкар</a:t>
                      </a:r>
                      <a:endParaRPr lang="bs-Latn-B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Копитар</a:t>
                      </a:r>
                      <a:endParaRPr lang="bs-Latn-BA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 smtClean="0"/>
                        <a:t>КОЊ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+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+</a:t>
                      </a:r>
                      <a:endParaRPr lang="bs-Latn-B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 smtClean="0"/>
                        <a:t>ОВЦА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+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+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s-Latn-B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 smtClean="0"/>
                        <a:t>СВИЊА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s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+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+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s-Latn-B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 smtClean="0"/>
                        <a:t>КРАВА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+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+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s-Latn-B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 smtClean="0"/>
                        <a:t>МАГАРАЦ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+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+</a:t>
                      </a:r>
                      <a:endParaRPr lang="bs-Latn-B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9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r-Cyrl-RS" sz="2800" b="1" dirty="0" smtClean="0"/>
              <a:t>Задатак за самосталан рад: </a:t>
            </a:r>
            <a:r>
              <a:rPr lang="sr-Cyrl-RS" sz="2800" dirty="0" smtClean="0"/>
              <a:t>Које </a:t>
            </a:r>
            <a:r>
              <a:rPr lang="sr-Cyrl-RS" sz="2800" dirty="0"/>
              <a:t>су заједничке особине и разлике (посебности) између краве и кокошке? (Сличности и разлике можете представити табеларно.)</a:t>
            </a:r>
            <a:br>
              <a:rPr lang="sr-Cyrl-RS" sz="2800" dirty="0"/>
            </a:br>
            <a:endParaRPr lang="bs-Latn-BA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514788"/>
              </p:ext>
            </p:extLst>
          </p:nvPr>
        </p:nvGraphicFramePr>
        <p:xfrm>
          <a:off x="2087881" y="2623894"/>
          <a:ext cx="81279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ПОСЕБНОСТИ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ЗАЈЕДНИЧКЕ ОСОБИНЕ</a:t>
                      </a:r>
                      <a:endParaRPr lang="bs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ПОСЕБНОСТИ</a:t>
                      </a:r>
                      <a:endParaRPr lang="bs-Latn-B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s-Latn-B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13" y="4011711"/>
            <a:ext cx="2652932" cy="149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391" y="4118610"/>
            <a:ext cx="2747889" cy="187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49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84</TotalTime>
  <Words>244</Words>
  <Application>Microsoft Office PowerPoint</Application>
  <PresentationFormat>Prilagođavanje</PresentationFormat>
  <Paragraphs>46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0" baseType="lpstr">
      <vt:lpstr>Organic</vt:lpstr>
      <vt:lpstr>Обиљежја и спољашња грађа тијела домаћих животиња (утврђивање)</vt:lpstr>
      <vt:lpstr>Обиљежја домаћих животиња</vt:lpstr>
      <vt:lpstr>Људи се све више опредјељују за гајење животиња на фармама.</vt:lpstr>
      <vt:lpstr>Разлике између модерног размножавања перади и излијегања јаја која загријава квочка (кокош)</vt:lpstr>
      <vt:lpstr>Погледајмо слике неких домаћих животиња</vt:lpstr>
      <vt:lpstr>PowerPoint prezentacija</vt:lpstr>
      <vt:lpstr>PowerPoint prezentacija</vt:lpstr>
      <vt:lpstr>Спољашња грађа домаћих животиња</vt:lpstr>
      <vt:lpstr>Задатак за самосталан рад: Које су заједничке особине и разлике (посебности) између краве и кокошке? (Сличности и разлике можете представити табеларно.)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Обиљежја и спољашња грађа тијела домаћих животиња (утврђивање)</dc:title>
  <dc:creator>Laptop</dc:creator>
  <cp:lastModifiedBy>tatjana</cp:lastModifiedBy>
  <cp:revision>9</cp:revision>
  <dcterms:created xsi:type="dcterms:W3CDTF">2020-03-20T13:12:17Z</dcterms:created>
  <dcterms:modified xsi:type="dcterms:W3CDTF">2020-04-07T16:27:20Z</dcterms:modified>
</cp:coreProperties>
</file>