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7" r:id="rId4"/>
    <p:sldId id="266" r:id="rId5"/>
    <p:sldId id="268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BB563-A496-4611-BCE9-72DA29CEDC4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2A8DA37-0D5C-4FD9-9DC9-444B5F4D4830}">
      <dgm:prSet phldrT="[Text]" custT="1"/>
      <dgm:spPr/>
      <dgm:t>
        <a:bodyPr/>
        <a:lstStyle/>
        <a:p>
          <a:r>
            <a:rPr lang="sr-Cyrl-RS" sz="2400" dirty="0" smtClean="0">
              <a:latin typeface="Times New Roman" pitchFamily="18" charset="0"/>
              <a:cs typeface="Times New Roman" pitchFamily="18" charset="0"/>
            </a:rPr>
            <a:t>ОСМАНСКО ЦАРСТВО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DDE85CB7-54A3-473E-93CA-6FA80E9B0CE3}" type="parTrans" cxnId="{3380D901-3C6E-4850-84D3-B81F07AC3F4A}">
      <dgm:prSet/>
      <dgm:spPr/>
      <dgm:t>
        <a:bodyPr/>
        <a:lstStyle/>
        <a:p>
          <a:endParaRPr lang="en-US"/>
        </a:p>
      </dgm:t>
    </dgm:pt>
    <dgm:pt modelId="{F0BE9BE1-2144-4ACA-9AD7-5FA30934A451}" type="sibTrans" cxnId="{3380D901-3C6E-4850-84D3-B81F07AC3F4A}">
      <dgm:prSet/>
      <dgm:spPr/>
      <dgm:t>
        <a:bodyPr/>
        <a:lstStyle/>
        <a:p>
          <a:endParaRPr lang="en-US"/>
        </a:p>
      </dgm:t>
    </dgm:pt>
    <dgm:pt modelId="{B7D56A2A-332E-4E24-A393-A396E42F5BCF}">
      <dgm:prSet phldrT="[Text]" custT="1"/>
      <dgm:spPr/>
      <dgm:t>
        <a:bodyPr/>
        <a:lstStyle/>
        <a:p>
          <a:r>
            <a:rPr lang="sr-Cyrl-RS" sz="2400" dirty="0" smtClean="0">
              <a:latin typeface="Times New Roman" pitchFamily="18" charset="0"/>
              <a:cs typeface="Times New Roman" pitchFamily="18" charset="0"/>
            </a:rPr>
            <a:t>ТУРЦИ СЕЛЏУЦИ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ED7C4E43-FD4B-454A-930F-E96098BF5711}" type="parTrans" cxnId="{70499FBD-6A97-4821-B528-200E0E729547}">
      <dgm:prSet/>
      <dgm:spPr/>
      <dgm:t>
        <a:bodyPr/>
        <a:lstStyle/>
        <a:p>
          <a:endParaRPr lang="en-US"/>
        </a:p>
      </dgm:t>
    </dgm:pt>
    <dgm:pt modelId="{CE661FA0-78C4-4CF3-B37A-10F2C3844A9A}" type="sibTrans" cxnId="{70499FBD-6A97-4821-B528-200E0E729547}">
      <dgm:prSet/>
      <dgm:spPr/>
      <dgm:t>
        <a:bodyPr/>
        <a:lstStyle/>
        <a:p>
          <a:endParaRPr lang="en-US"/>
        </a:p>
      </dgm:t>
    </dgm:pt>
    <dgm:pt modelId="{7B2FBCCE-215C-4229-9FA3-AB2751F7E48D}">
      <dgm:prSet phldrT="[Text]" custT="1"/>
      <dgm:spPr/>
      <dgm:t>
        <a:bodyPr/>
        <a:lstStyle/>
        <a:p>
          <a:r>
            <a:rPr lang="sr-Cyrl-RS" sz="2400" dirty="0" smtClean="0">
              <a:latin typeface="Times New Roman" pitchFamily="18" charset="0"/>
              <a:cs typeface="Times New Roman" pitchFamily="18" charset="0"/>
            </a:rPr>
            <a:t>МАЛА АЗИЈА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F233385B-6E08-41D4-9E21-7B784F93B9F5}" type="parTrans" cxnId="{5B27F8A0-EE34-4C37-9C8E-29576DBB9204}">
      <dgm:prSet/>
      <dgm:spPr/>
      <dgm:t>
        <a:bodyPr/>
        <a:lstStyle/>
        <a:p>
          <a:endParaRPr lang="en-US"/>
        </a:p>
      </dgm:t>
    </dgm:pt>
    <dgm:pt modelId="{337D3124-E710-46F8-B698-1CDA0D3C0669}" type="sibTrans" cxnId="{5B27F8A0-EE34-4C37-9C8E-29576DBB9204}">
      <dgm:prSet/>
      <dgm:spPr/>
      <dgm:t>
        <a:bodyPr/>
        <a:lstStyle/>
        <a:p>
          <a:endParaRPr lang="en-US"/>
        </a:p>
      </dgm:t>
    </dgm:pt>
    <dgm:pt modelId="{9211EC16-ED86-48D6-AE1D-60603FA3675A}">
      <dgm:prSet phldrT="[Text]" custT="1"/>
      <dgm:spPr/>
      <dgm:t>
        <a:bodyPr/>
        <a:lstStyle/>
        <a:p>
          <a:r>
            <a:rPr lang="sr-Cyrl-RS" sz="2400" dirty="0" smtClean="0">
              <a:latin typeface="Times New Roman" pitchFamily="18" charset="0"/>
              <a:cs typeface="Times New Roman" pitchFamily="18" charset="0"/>
            </a:rPr>
            <a:t>ОСМАН 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EDE48077-3E2B-4F9D-A584-E5B2C3492297}" type="parTrans" cxnId="{A684A2A8-E35A-43F5-9AA1-552850E894E4}">
      <dgm:prSet/>
      <dgm:spPr/>
      <dgm:t>
        <a:bodyPr/>
        <a:lstStyle/>
        <a:p>
          <a:endParaRPr lang="en-US"/>
        </a:p>
      </dgm:t>
    </dgm:pt>
    <dgm:pt modelId="{2B8A45D4-DE44-4194-A712-0ADD0ABD5BCB}" type="sibTrans" cxnId="{A684A2A8-E35A-43F5-9AA1-552850E894E4}">
      <dgm:prSet/>
      <dgm:spPr/>
      <dgm:t>
        <a:bodyPr/>
        <a:lstStyle/>
        <a:p>
          <a:endParaRPr lang="en-US"/>
        </a:p>
      </dgm:t>
    </dgm:pt>
    <dgm:pt modelId="{DA50DE60-339C-4B9B-9854-709F80C47817}" type="pres">
      <dgm:prSet presAssocID="{5C5BB563-A496-4611-BCE9-72DA29CEDC4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6599A6-7F8F-49A3-BEB5-AA95C64ABFA1}" type="pres">
      <dgm:prSet presAssocID="{32A8DA37-0D5C-4FD9-9DC9-444B5F4D4830}" presName="hierRoot1" presStyleCnt="0">
        <dgm:presLayoutVars>
          <dgm:hierBranch val="init"/>
        </dgm:presLayoutVars>
      </dgm:prSet>
      <dgm:spPr/>
    </dgm:pt>
    <dgm:pt modelId="{1C7466B1-F82E-43CB-B2FB-B842AC82E4AF}" type="pres">
      <dgm:prSet presAssocID="{32A8DA37-0D5C-4FD9-9DC9-444B5F4D4830}" presName="rootComposite1" presStyleCnt="0"/>
      <dgm:spPr/>
    </dgm:pt>
    <dgm:pt modelId="{A65A2454-9B4A-4ACA-8560-BEFA787CBD01}" type="pres">
      <dgm:prSet presAssocID="{32A8DA37-0D5C-4FD9-9DC9-444B5F4D4830}" presName="rootText1" presStyleLbl="alignAcc1" presStyleIdx="0" presStyleCnt="0" custScaleX="2798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DB28CE-5A89-4414-A5CC-77C337D7BD41}" type="pres">
      <dgm:prSet presAssocID="{32A8DA37-0D5C-4FD9-9DC9-444B5F4D4830}" presName="topArc1" presStyleLbl="parChTrans1D1" presStyleIdx="0" presStyleCnt="8"/>
      <dgm:spPr/>
    </dgm:pt>
    <dgm:pt modelId="{FFB1CD39-19C6-4625-AD1A-ADE537BD22B8}" type="pres">
      <dgm:prSet presAssocID="{32A8DA37-0D5C-4FD9-9DC9-444B5F4D4830}" presName="bottomArc1" presStyleLbl="parChTrans1D1" presStyleIdx="1" presStyleCnt="8"/>
      <dgm:spPr/>
    </dgm:pt>
    <dgm:pt modelId="{9CFD61EB-1235-46B8-B456-91C4ACA8F08A}" type="pres">
      <dgm:prSet presAssocID="{32A8DA37-0D5C-4FD9-9DC9-444B5F4D4830}" presName="topConnNode1" presStyleLbl="node1" presStyleIdx="0" presStyleCnt="0"/>
      <dgm:spPr/>
      <dgm:t>
        <a:bodyPr/>
        <a:lstStyle/>
        <a:p>
          <a:endParaRPr lang="en-US"/>
        </a:p>
      </dgm:t>
    </dgm:pt>
    <dgm:pt modelId="{8A572BF6-6737-44F6-AF25-47E68CE87A14}" type="pres">
      <dgm:prSet presAssocID="{32A8DA37-0D5C-4FD9-9DC9-444B5F4D4830}" presName="hierChild2" presStyleCnt="0"/>
      <dgm:spPr/>
    </dgm:pt>
    <dgm:pt modelId="{BFBFF6F2-A147-41E4-A523-9002D891AEFA}" type="pres">
      <dgm:prSet presAssocID="{ED7C4E43-FD4B-454A-930F-E96098BF5711}" presName="Name28" presStyleLbl="parChTrans1D2" presStyleIdx="0" presStyleCnt="3"/>
      <dgm:spPr/>
      <dgm:t>
        <a:bodyPr/>
        <a:lstStyle/>
        <a:p>
          <a:endParaRPr lang="en-US"/>
        </a:p>
      </dgm:t>
    </dgm:pt>
    <dgm:pt modelId="{BA4A9621-BE4D-4497-8C34-00A5EB7E5010}" type="pres">
      <dgm:prSet presAssocID="{B7D56A2A-332E-4E24-A393-A396E42F5BCF}" presName="hierRoot2" presStyleCnt="0">
        <dgm:presLayoutVars>
          <dgm:hierBranch val="init"/>
        </dgm:presLayoutVars>
      </dgm:prSet>
      <dgm:spPr/>
    </dgm:pt>
    <dgm:pt modelId="{4B5B5D8B-0676-4B80-B026-6EC61E7A70A7}" type="pres">
      <dgm:prSet presAssocID="{B7D56A2A-332E-4E24-A393-A396E42F5BCF}" presName="rootComposite2" presStyleCnt="0"/>
      <dgm:spPr/>
    </dgm:pt>
    <dgm:pt modelId="{AEFBCB8A-7E94-4398-A7EF-6722DBF52BF9}" type="pres">
      <dgm:prSet presAssocID="{B7D56A2A-332E-4E24-A393-A396E42F5BCF}" presName="rootText2" presStyleLbl="alignAcc1" presStyleIdx="0" presStyleCnt="0" custScaleX="146227" custScaleY="1248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1A4C4F-113D-4E14-82E4-58234AC78C00}" type="pres">
      <dgm:prSet presAssocID="{B7D56A2A-332E-4E24-A393-A396E42F5BCF}" presName="topArc2" presStyleLbl="parChTrans1D1" presStyleIdx="2" presStyleCnt="8"/>
      <dgm:spPr/>
    </dgm:pt>
    <dgm:pt modelId="{DB52A298-6DAC-4EF0-BF10-FF72EAEA299B}" type="pres">
      <dgm:prSet presAssocID="{B7D56A2A-332E-4E24-A393-A396E42F5BCF}" presName="bottomArc2" presStyleLbl="parChTrans1D1" presStyleIdx="3" presStyleCnt="8"/>
      <dgm:spPr/>
    </dgm:pt>
    <dgm:pt modelId="{2F681037-E335-4297-A068-872B19A7FA07}" type="pres">
      <dgm:prSet presAssocID="{B7D56A2A-332E-4E24-A393-A396E42F5BCF}" presName="topConnNode2" presStyleLbl="node2" presStyleIdx="0" presStyleCnt="0"/>
      <dgm:spPr/>
      <dgm:t>
        <a:bodyPr/>
        <a:lstStyle/>
        <a:p>
          <a:endParaRPr lang="en-US"/>
        </a:p>
      </dgm:t>
    </dgm:pt>
    <dgm:pt modelId="{7E6A5801-8C6F-477A-ACCD-0CB7B8AA4FBC}" type="pres">
      <dgm:prSet presAssocID="{B7D56A2A-332E-4E24-A393-A396E42F5BCF}" presName="hierChild4" presStyleCnt="0"/>
      <dgm:spPr/>
    </dgm:pt>
    <dgm:pt modelId="{3FDF39C1-81DF-468F-B0FE-70CEB3622EB1}" type="pres">
      <dgm:prSet presAssocID="{B7D56A2A-332E-4E24-A393-A396E42F5BCF}" presName="hierChild5" presStyleCnt="0"/>
      <dgm:spPr/>
    </dgm:pt>
    <dgm:pt modelId="{3C9F0811-BF9F-43F4-A2C6-DAFEC56BDEB1}" type="pres">
      <dgm:prSet presAssocID="{F233385B-6E08-41D4-9E21-7B784F93B9F5}" presName="Name28" presStyleLbl="parChTrans1D2" presStyleIdx="1" presStyleCnt="3"/>
      <dgm:spPr/>
      <dgm:t>
        <a:bodyPr/>
        <a:lstStyle/>
        <a:p>
          <a:endParaRPr lang="en-US"/>
        </a:p>
      </dgm:t>
    </dgm:pt>
    <dgm:pt modelId="{7E6048C9-6348-49C0-8BE5-71885CEC83BF}" type="pres">
      <dgm:prSet presAssocID="{7B2FBCCE-215C-4229-9FA3-AB2751F7E48D}" presName="hierRoot2" presStyleCnt="0">
        <dgm:presLayoutVars>
          <dgm:hierBranch val="init"/>
        </dgm:presLayoutVars>
      </dgm:prSet>
      <dgm:spPr/>
    </dgm:pt>
    <dgm:pt modelId="{A69E5E76-D951-40C0-9DB7-E40B866FD8CE}" type="pres">
      <dgm:prSet presAssocID="{7B2FBCCE-215C-4229-9FA3-AB2751F7E48D}" presName="rootComposite2" presStyleCnt="0"/>
      <dgm:spPr/>
    </dgm:pt>
    <dgm:pt modelId="{1A3DA7D5-AE15-4BA8-8175-971EB4D16D10}" type="pres">
      <dgm:prSet presAssocID="{7B2FBCCE-215C-4229-9FA3-AB2751F7E48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AF9BC9-1D50-47ED-BDB2-81523E1B1454}" type="pres">
      <dgm:prSet presAssocID="{7B2FBCCE-215C-4229-9FA3-AB2751F7E48D}" presName="topArc2" presStyleLbl="parChTrans1D1" presStyleIdx="4" presStyleCnt="8"/>
      <dgm:spPr/>
    </dgm:pt>
    <dgm:pt modelId="{72EC6CA2-F1E3-4682-B8F9-42DEF371B552}" type="pres">
      <dgm:prSet presAssocID="{7B2FBCCE-215C-4229-9FA3-AB2751F7E48D}" presName="bottomArc2" presStyleLbl="parChTrans1D1" presStyleIdx="5" presStyleCnt="8"/>
      <dgm:spPr/>
    </dgm:pt>
    <dgm:pt modelId="{C7241118-8AF9-4925-9DD3-3D0DEE7363EE}" type="pres">
      <dgm:prSet presAssocID="{7B2FBCCE-215C-4229-9FA3-AB2751F7E48D}" presName="topConnNode2" presStyleLbl="node2" presStyleIdx="0" presStyleCnt="0"/>
      <dgm:spPr/>
      <dgm:t>
        <a:bodyPr/>
        <a:lstStyle/>
        <a:p>
          <a:endParaRPr lang="en-US"/>
        </a:p>
      </dgm:t>
    </dgm:pt>
    <dgm:pt modelId="{CD7C944C-780E-46AF-BC4E-EE059A1BC25D}" type="pres">
      <dgm:prSet presAssocID="{7B2FBCCE-215C-4229-9FA3-AB2751F7E48D}" presName="hierChild4" presStyleCnt="0"/>
      <dgm:spPr/>
    </dgm:pt>
    <dgm:pt modelId="{DFF678C1-CF7F-4319-B33F-B9731068678D}" type="pres">
      <dgm:prSet presAssocID="{7B2FBCCE-215C-4229-9FA3-AB2751F7E48D}" presName="hierChild5" presStyleCnt="0"/>
      <dgm:spPr/>
    </dgm:pt>
    <dgm:pt modelId="{706B2478-4C18-4C1B-8BCA-6FAC5E8FF43B}" type="pres">
      <dgm:prSet presAssocID="{EDE48077-3E2B-4F9D-A584-E5B2C3492297}" presName="Name28" presStyleLbl="parChTrans1D2" presStyleIdx="2" presStyleCnt="3"/>
      <dgm:spPr/>
      <dgm:t>
        <a:bodyPr/>
        <a:lstStyle/>
        <a:p>
          <a:endParaRPr lang="en-US"/>
        </a:p>
      </dgm:t>
    </dgm:pt>
    <dgm:pt modelId="{C855DEF5-9C41-42F5-ADB5-1BB2E0304AD5}" type="pres">
      <dgm:prSet presAssocID="{9211EC16-ED86-48D6-AE1D-60603FA3675A}" presName="hierRoot2" presStyleCnt="0">
        <dgm:presLayoutVars>
          <dgm:hierBranch val="init"/>
        </dgm:presLayoutVars>
      </dgm:prSet>
      <dgm:spPr/>
    </dgm:pt>
    <dgm:pt modelId="{353D2CBD-E6EF-4493-982B-2781A6E75075}" type="pres">
      <dgm:prSet presAssocID="{9211EC16-ED86-48D6-AE1D-60603FA3675A}" presName="rootComposite2" presStyleCnt="0"/>
      <dgm:spPr/>
    </dgm:pt>
    <dgm:pt modelId="{CDE56FAC-6420-4E43-BCBE-C36ED58BFAC9}" type="pres">
      <dgm:prSet presAssocID="{9211EC16-ED86-48D6-AE1D-60603FA3675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43726E-BAFD-48D0-A25A-02829DBE82BB}" type="pres">
      <dgm:prSet presAssocID="{9211EC16-ED86-48D6-AE1D-60603FA3675A}" presName="topArc2" presStyleLbl="parChTrans1D1" presStyleIdx="6" presStyleCnt="8"/>
      <dgm:spPr/>
    </dgm:pt>
    <dgm:pt modelId="{19C799C3-625B-4952-B197-784123152B5F}" type="pres">
      <dgm:prSet presAssocID="{9211EC16-ED86-48D6-AE1D-60603FA3675A}" presName="bottomArc2" presStyleLbl="parChTrans1D1" presStyleIdx="7" presStyleCnt="8"/>
      <dgm:spPr/>
    </dgm:pt>
    <dgm:pt modelId="{B0DF241F-BB2F-466D-93FD-027C2F260E10}" type="pres">
      <dgm:prSet presAssocID="{9211EC16-ED86-48D6-AE1D-60603FA3675A}" presName="topConnNode2" presStyleLbl="node2" presStyleIdx="0" presStyleCnt="0"/>
      <dgm:spPr/>
      <dgm:t>
        <a:bodyPr/>
        <a:lstStyle/>
        <a:p>
          <a:endParaRPr lang="en-US"/>
        </a:p>
      </dgm:t>
    </dgm:pt>
    <dgm:pt modelId="{EE2D3DF9-1F92-40F8-9CC9-A36F7727135A}" type="pres">
      <dgm:prSet presAssocID="{9211EC16-ED86-48D6-AE1D-60603FA3675A}" presName="hierChild4" presStyleCnt="0"/>
      <dgm:spPr/>
    </dgm:pt>
    <dgm:pt modelId="{B5BF16CE-6FE2-4737-A3F8-8BEF8F335B0D}" type="pres">
      <dgm:prSet presAssocID="{9211EC16-ED86-48D6-AE1D-60603FA3675A}" presName="hierChild5" presStyleCnt="0"/>
      <dgm:spPr/>
    </dgm:pt>
    <dgm:pt modelId="{B2FE3C34-B170-442D-BA5F-998D71869882}" type="pres">
      <dgm:prSet presAssocID="{32A8DA37-0D5C-4FD9-9DC9-444B5F4D4830}" presName="hierChild3" presStyleCnt="0"/>
      <dgm:spPr/>
    </dgm:pt>
  </dgm:ptLst>
  <dgm:cxnLst>
    <dgm:cxn modelId="{5242AFD5-E4D8-4293-91EE-85F30A539F5F}" type="presOf" srcId="{B7D56A2A-332E-4E24-A393-A396E42F5BCF}" destId="{2F681037-E335-4297-A068-872B19A7FA07}" srcOrd="1" destOrd="0" presId="urn:microsoft.com/office/officeart/2008/layout/HalfCircleOrganizationChart"/>
    <dgm:cxn modelId="{A684A2A8-E35A-43F5-9AA1-552850E894E4}" srcId="{32A8DA37-0D5C-4FD9-9DC9-444B5F4D4830}" destId="{9211EC16-ED86-48D6-AE1D-60603FA3675A}" srcOrd="2" destOrd="0" parTransId="{EDE48077-3E2B-4F9D-A584-E5B2C3492297}" sibTransId="{2B8A45D4-DE44-4194-A712-0ADD0ABD5BCB}"/>
    <dgm:cxn modelId="{5B27F8A0-EE34-4C37-9C8E-29576DBB9204}" srcId="{32A8DA37-0D5C-4FD9-9DC9-444B5F4D4830}" destId="{7B2FBCCE-215C-4229-9FA3-AB2751F7E48D}" srcOrd="1" destOrd="0" parTransId="{F233385B-6E08-41D4-9E21-7B784F93B9F5}" sibTransId="{337D3124-E710-46F8-B698-1CDA0D3C0669}"/>
    <dgm:cxn modelId="{A41E3CBC-CE3F-4C47-AF95-C43E462BFD9B}" type="presOf" srcId="{B7D56A2A-332E-4E24-A393-A396E42F5BCF}" destId="{AEFBCB8A-7E94-4398-A7EF-6722DBF52BF9}" srcOrd="0" destOrd="0" presId="urn:microsoft.com/office/officeart/2008/layout/HalfCircleOrganizationChart"/>
    <dgm:cxn modelId="{04C0B9D2-D2F5-4FF7-A89D-00B6395F076C}" type="presOf" srcId="{7B2FBCCE-215C-4229-9FA3-AB2751F7E48D}" destId="{1A3DA7D5-AE15-4BA8-8175-971EB4D16D10}" srcOrd="0" destOrd="0" presId="urn:microsoft.com/office/officeart/2008/layout/HalfCircleOrganizationChart"/>
    <dgm:cxn modelId="{F0CEE98C-71FB-43E1-831D-4FF9603F7D3C}" type="presOf" srcId="{F233385B-6E08-41D4-9E21-7B784F93B9F5}" destId="{3C9F0811-BF9F-43F4-A2C6-DAFEC56BDEB1}" srcOrd="0" destOrd="0" presId="urn:microsoft.com/office/officeart/2008/layout/HalfCircleOrganizationChart"/>
    <dgm:cxn modelId="{D6B503C4-809F-4691-9A7C-FC7E4101C5F8}" type="presOf" srcId="{9211EC16-ED86-48D6-AE1D-60603FA3675A}" destId="{CDE56FAC-6420-4E43-BCBE-C36ED58BFAC9}" srcOrd="0" destOrd="0" presId="urn:microsoft.com/office/officeart/2008/layout/HalfCircleOrganizationChart"/>
    <dgm:cxn modelId="{70499FBD-6A97-4821-B528-200E0E729547}" srcId="{32A8DA37-0D5C-4FD9-9DC9-444B5F4D4830}" destId="{B7D56A2A-332E-4E24-A393-A396E42F5BCF}" srcOrd="0" destOrd="0" parTransId="{ED7C4E43-FD4B-454A-930F-E96098BF5711}" sibTransId="{CE661FA0-78C4-4CF3-B37A-10F2C3844A9A}"/>
    <dgm:cxn modelId="{18EF6F4A-F99C-44B4-9F44-ED0ABC3FFD02}" type="presOf" srcId="{7B2FBCCE-215C-4229-9FA3-AB2751F7E48D}" destId="{C7241118-8AF9-4925-9DD3-3D0DEE7363EE}" srcOrd="1" destOrd="0" presId="urn:microsoft.com/office/officeart/2008/layout/HalfCircleOrganizationChart"/>
    <dgm:cxn modelId="{05556E3B-7D44-49F7-B709-3C9358855945}" type="presOf" srcId="{9211EC16-ED86-48D6-AE1D-60603FA3675A}" destId="{B0DF241F-BB2F-466D-93FD-027C2F260E10}" srcOrd="1" destOrd="0" presId="urn:microsoft.com/office/officeart/2008/layout/HalfCircleOrganizationChart"/>
    <dgm:cxn modelId="{3380D901-3C6E-4850-84D3-B81F07AC3F4A}" srcId="{5C5BB563-A496-4611-BCE9-72DA29CEDC4E}" destId="{32A8DA37-0D5C-4FD9-9DC9-444B5F4D4830}" srcOrd="0" destOrd="0" parTransId="{DDE85CB7-54A3-473E-93CA-6FA80E9B0CE3}" sibTransId="{F0BE9BE1-2144-4ACA-9AD7-5FA30934A451}"/>
    <dgm:cxn modelId="{C93F2A79-820D-44B5-8CAB-3DD706B0D44C}" type="presOf" srcId="{32A8DA37-0D5C-4FD9-9DC9-444B5F4D4830}" destId="{9CFD61EB-1235-46B8-B456-91C4ACA8F08A}" srcOrd="1" destOrd="0" presId="urn:microsoft.com/office/officeart/2008/layout/HalfCircleOrganizationChart"/>
    <dgm:cxn modelId="{24BDD5DD-A892-4691-A16F-EEF14E0003B1}" type="presOf" srcId="{5C5BB563-A496-4611-BCE9-72DA29CEDC4E}" destId="{DA50DE60-339C-4B9B-9854-709F80C47817}" srcOrd="0" destOrd="0" presId="urn:microsoft.com/office/officeart/2008/layout/HalfCircleOrganizationChart"/>
    <dgm:cxn modelId="{EA354B46-05A5-4546-9648-36D7CDA43514}" type="presOf" srcId="{32A8DA37-0D5C-4FD9-9DC9-444B5F4D4830}" destId="{A65A2454-9B4A-4ACA-8560-BEFA787CBD01}" srcOrd="0" destOrd="0" presId="urn:microsoft.com/office/officeart/2008/layout/HalfCircleOrganizationChart"/>
    <dgm:cxn modelId="{F9AADA5F-1EEA-40BD-A89C-9AF79EC54414}" type="presOf" srcId="{ED7C4E43-FD4B-454A-930F-E96098BF5711}" destId="{BFBFF6F2-A147-41E4-A523-9002D891AEFA}" srcOrd="0" destOrd="0" presId="urn:microsoft.com/office/officeart/2008/layout/HalfCircleOrganizationChart"/>
    <dgm:cxn modelId="{C6AE599C-68E8-4216-8800-FB3CB6168B9B}" type="presOf" srcId="{EDE48077-3E2B-4F9D-A584-E5B2C3492297}" destId="{706B2478-4C18-4C1B-8BCA-6FAC5E8FF43B}" srcOrd="0" destOrd="0" presId="urn:microsoft.com/office/officeart/2008/layout/HalfCircleOrganizationChart"/>
    <dgm:cxn modelId="{29DD41E2-0809-497E-ABA4-46405BA02B8C}" type="presParOf" srcId="{DA50DE60-339C-4B9B-9854-709F80C47817}" destId="{B06599A6-7F8F-49A3-BEB5-AA95C64ABFA1}" srcOrd="0" destOrd="0" presId="urn:microsoft.com/office/officeart/2008/layout/HalfCircleOrganizationChart"/>
    <dgm:cxn modelId="{958C5C1D-9649-4B88-9492-C7228B3BBE4D}" type="presParOf" srcId="{B06599A6-7F8F-49A3-BEB5-AA95C64ABFA1}" destId="{1C7466B1-F82E-43CB-B2FB-B842AC82E4AF}" srcOrd="0" destOrd="0" presId="urn:microsoft.com/office/officeart/2008/layout/HalfCircleOrganizationChart"/>
    <dgm:cxn modelId="{75CBCF57-0146-4658-B2D1-6924FF8A2B89}" type="presParOf" srcId="{1C7466B1-F82E-43CB-B2FB-B842AC82E4AF}" destId="{A65A2454-9B4A-4ACA-8560-BEFA787CBD01}" srcOrd="0" destOrd="0" presId="urn:microsoft.com/office/officeart/2008/layout/HalfCircleOrganizationChart"/>
    <dgm:cxn modelId="{29D3BA8F-8A09-4FD9-A944-A55B81268628}" type="presParOf" srcId="{1C7466B1-F82E-43CB-B2FB-B842AC82E4AF}" destId="{67DB28CE-5A89-4414-A5CC-77C337D7BD41}" srcOrd="1" destOrd="0" presId="urn:microsoft.com/office/officeart/2008/layout/HalfCircleOrganizationChart"/>
    <dgm:cxn modelId="{ABCE63D0-B4A5-46F3-92EB-108AECBA8BA7}" type="presParOf" srcId="{1C7466B1-F82E-43CB-B2FB-B842AC82E4AF}" destId="{FFB1CD39-19C6-4625-AD1A-ADE537BD22B8}" srcOrd="2" destOrd="0" presId="urn:microsoft.com/office/officeart/2008/layout/HalfCircleOrganizationChart"/>
    <dgm:cxn modelId="{78C09361-D5B6-477F-AE34-35C4B56E7AF0}" type="presParOf" srcId="{1C7466B1-F82E-43CB-B2FB-B842AC82E4AF}" destId="{9CFD61EB-1235-46B8-B456-91C4ACA8F08A}" srcOrd="3" destOrd="0" presId="urn:microsoft.com/office/officeart/2008/layout/HalfCircleOrganizationChart"/>
    <dgm:cxn modelId="{82D65EF1-59B8-462A-BF53-C46753565A19}" type="presParOf" srcId="{B06599A6-7F8F-49A3-BEB5-AA95C64ABFA1}" destId="{8A572BF6-6737-44F6-AF25-47E68CE87A14}" srcOrd="1" destOrd="0" presId="urn:microsoft.com/office/officeart/2008/layout/HalfCircleOrganizationChart"/>
    <dgm:cxn modelId="{3B827462-A786-44DB-8D80-BAC1AC22A40C}" type="presParOf" srcId="{8A572BF6-6737-44F6-AF25-47E68CE87A14}" destId="{BFBFF6F2-A147-41E4-A523-9002D891AEFA}" srcOrd="0" destOrd="0" presId="urn:microsoft.com/office/officeart/2008/layout/HalfCircleOrganizationChart"/>
    <dgm:cxn modelId="{5154A21F-1039-4C81-90F3-A32EAD7DD084}" type="presParOf" srcId="{8A572BF6-6737-44F6-AF25-47E68CE87A14}" destId="{BA4A9621-BE4D-4497-8C34-00A5EB7E5010}" srcOrd="1" destOrd="0" presId="urn:microsoft.com/office/officeart/2008/layout/HalfCircleOrganizationChart"/>
    <dgm:cxn modelId="{DDD1E4C5-9E30-4393-BC17-D3818963CAD7}" type="presParOf" srcId="{BA4A9621-BE4D-4497-8C34-00A5EB7E5010}" destId="{4B5B5D8B-0676-4B80-B026-6EC61E7A70A7}" srcOrd="0" destOrd="0" presId="urn:microsoft.com/office/officeart/2008/layout/HalfCircleOrganizationChart"/>
    <dgm:cxn modelId="{02C370CD-7528-45DB-B64E-FD62D71A2FE7}" type="presParOf" srcId="{4B5B5D8B-0676-4B80-B026-6EC61E7A70A7}" destId="{AEFBCB8A-7E94-4398-A7EF-6722DBF52BF9}" srcOrd="0" destOrd="0" presId="urn:microsoft.com/office/officeart/2008/layout/HalfCircleOrganizationChart"/>
    <dgm:cxn modelId="{24342CD9-DC88-4491-8F7E-F4404BAC3DC3}" type="presParOf" srcId="{4B5B5D8B-0676-4B80-B026-6EC61E7A70A7}" destId="{A61A4C4F-113D-4E14-82E4-58234AC78C00}" srcOrd="1" destOrd="0" presId="urn:microsoft.com/office/officeart/2008/layout/HalfCircleOrganizationChart"/>
    <dgm:cxn modelId="{09E3F1CF-8B78-480A-A492-740D7F9F3018}" type="presParOf" srcId="{4B5B5D8B-0676-4B80-B026-6EC61E7A70A7}" destId="{DB52A298-6DAC-4EF0-BF10-FF72EAEA299B}" srcOrd="2" destOrd="0" presId="urn:microsoft.com/office/officeart/2008/layout/HalfCircleOrganizationChart"/>
    <dgm:cxn modelId="{4D9B473B-8C0E-4814-A2CD-04F85FFB1849}" type="presParOf" srcId="{4B5B5D8B-0676-4B80-B026-6EC61E7A70A7}" destId="{2F681037-E335-4297-A068-872B19A7FA07}" srcOrd="3" destOrd="0" presId="urn:microsoft.com/office/officeart/2008/layout/HalfCircleOrganizationChart"/>
    <dgm:cxn modelId="{12568B91-4DDC-4F2F-BC2F-94952943F921}" type="presParOf" srcId="{BA4A9621-BE4D-4497-8C34-00A5EB7E5010}" destId="{7E6A5801-8C6F-477A-ACCD-0CB7B8AA4FBC}" srcOrd="1" destOrd="0" presId="urn:microsoft.com/office/officeart/2008/layout/HalfCircleOrganizationChart"/>
    <dgm:cxn modelId="{4F61BF89-4703-4B70-AC03-14A960D1E38A}" type="presParOf" srcId="{BA4A9621-BE4D-4497-8C34-00A5EB7E5010}" destId="{3FDF39C1-81DF-468F-B0FE-70CEB3622EB1}" srcOrd="2" destOrd="0" presId="urn:microsoft.com/office/officeart/2008/layout/HalfCircleOrganizationChart"/>
    <dgm:cxn modelId="{70E8F430-3F8C-49B1-A421-1956ABF28ACC}" type="presParOf" srcId="{8A572BF6-6737-44F6-AF25-47E68CE87A14}" destId="{3C9F0811-BF9F-43F4-A2C6-DAFEC56BDEB1}" srcOrd="2" destOrd="0" presId="urn:microsoft.com/office/officeart/2008/layout/HalfCircleOrganizationChart"/>
    <dgm:cxn modelId="{84C208E4-190A-4313-9C7A-4F96A28A60D3}" type="presParOf" srcId="{8A572BF6-6737-44F6-AF25-47E68CE87A14}" destId="{7E6048C9-6348-49C0-8BE5-71885CEC83BF}" srcOrd="3" destOrd="0" presId="urn:microsoft.com/office/officeart/2008/layout/HalfCircleOrganizationChart"/>
    <dgm:cxn modelId="{A5C5DEE6-9367-446E-AC6D-11FEA40A7A41}" type="presParOf" srcId="{7E6048C9-6348-49C0-8BE5-71885CEC83BF}" destId="{A69E5E76-D951-40C0-9DB7-E40B866FD8CE}" srcOrd="0" destOrd="0" presId="urn:microsoft.com/office/officeart/2008/layout/HalfCircleOrganizationChart"/>
    <dgm:cxn modelId="{6DF318F0-D5DD-440D-BB8E-677B26AC984D}" type="presParOf" srcId="{A69E5E76-D951-40C0-9DB7-E40B866FD8CE}" destId="{1A3DA7D5-AE15-4BA8-8175-971EB4D16D10}" srcOrd="0" destOrd="0" presId="urn:microsoft.com/office/officeart/2008/layout/HalfCircleOrganizationChart"/>
    <dgm:cxn modelId="{B611C2E0-61CA-46ED-A584-7D6C65803728}" type="presParOf" srcId="{A69E5E76-D951-40C0-9DB7-E40B866FD8CE}" destId="{DBAF9BC9-1D50-47ED-BDB2-81523E1B1454}" srcOrd="1" destOrd="0" presId="urn:microsoft.com/office/officeart/2008/layout/HalfCircleOrganizationChart"/>
    <dgm:cxn modelId="{E3C11E7D-F85D-48EB-AD74-063C5EE0BA7F}" type="presParOf" srcId="{A69E5E76-D951-40C0-9DB7-E40B866FD8CE}" destId="{72EC6CA2-F1E3-4682-B8F9-42DEF371B552}" srcOrd="2" destOrd="0" presId="urn:microsoft.com/office/officeart/2008/layout/HalfCircleOrganizationChart"/>
    <dgm:cxn modelId="{0E5FE215-5BC4-43D0-A413-169ADFF6C2D9}" type="presParOf" srcId="{A69E5E76-D951-40C0-9DB7-E40B866FD8CE}" destId="{C7241118-8AF9-4925-9DD3-3D0DEE7363EE}" srcOrd="3" destOrd="0" presId="urn:microsoft.com/office/officeart/2008/layout/HalfCircleOrganizationChart"/>
    <dgm:cxn modelId="{ABEF5833-F481-4D65-BC02-AF5808D7AD5F}" type="presParOf" srcId="{7E6048C9-6348-49C0-8BE5-71885CEC83BF}" destId="{CD7C944C-780E-46AF-BC4E-EE059A1BC25D}" srcOrd="1" destOrd="0" presId="urn:microsoft.com/office/officeart/2008/layout/HalfCircleOrganizationChart"/>
    <dgm:cxn modelId="{25EED902-9707-4ABC-8C12-D55535D23D5A}" type="presParOf" srcId="{7E6048C9-6348-49C0-8BE5-71885CEC83BF}" destId="{DFF678C1-CF7F-4319-B33F-B9731068678D}" srcOrd="2" destOrd="0" presId="urn:microsoft.com/office/officeart/2008/layout/HalfCircleOrganizationChart"/>
    <dgm:cxn modelId="{008B5CA4-3314-4D34-B3D1-46DEF0131C25}" type="presParOf" srcId="{8A572BF6-6737-44F6-AF25-47E68CE87A14}" destId="{706B2478-4C18-4C1B-8BCA-6FAC5E8FF43B}" srcOrd="4" destOrd="0" presId="urn:microsoft.com/office/officeart/2008/layout/HalfCircleOrganizationChart"/>
    <dgm:cxn modelId="{60B78864-62CD-49C9-A8A5-6C43C1100F2A}" type="presParOf" srcId="{8A572BF6-6737-44F6-AF25-47E68CE87A14}" destId="{C855DEF5-9C41-42F5-ADB5-1BB2E0304AD5}" srcOrd="5" destOrd="0" presId="urn:microsoft.com/office/officeart/2008/layout/HalfCircleOrganizationChart"/>
    <dgm:cxn modelId="{34E0B6DB-EF81-4F7D-BC77-FCED053DF88B}" type="presParOf" srcId="{C855DEF5-9C41-42F5-ADB5-1BB2E0304AD5}" destId="{353D2CBD-E6EF-4493-982B-2781A6E75075}" srcOrd="0" destOrd="0" presId="urn:microsoft.com/office/officeart/2008/layout/HalfCircleOrganizationChart"/>
    <dgm:cxn modelId="{8829EA9D-02EB-4D31-9D51-914571FA851B}" type="presParOf" srcId="{353D2CBD-E6EF-4493-982B-2781A6E75075}" destId="{CDE56FAC-6420-4E43-BCBE-C36ED58BFAC9}" srcOrd="0" destOrd="0" presId="urn:microsoft.com/office/officeart/2008/layout/HalfCircleOrganizationChart"/>
    <dgm:cxn modelId="{F886256D-C0AC-4204-8302-DF020D9E1F89}" type="presParOf" srcId="{353D2CBD-E6EF-4493-982B-2781A6E75075}" destId="{DE43726E-BAFD-48D0-A25A-02829DBE82BB}" srcOrd="1" destOrd="0" presId="urn:microsoft.com/office/officeart/2008/layout/HalfCircleOrganizationChart"/>
    <dgm:cxn modelId="{0BD3312D-5A6E-4E2B-9CB8-F7FEF351DAB9}" type="presParOf" srcId="{353D2CBD-E6EF-4493-982B-2781A6E75075}" destId="{19C799C3-625B-4952-B197-784123152B5F}" srcOrd="2" destOrd="0" presId="urn:microsoft.com/office/officeart/2008/layout/HalfCircleOrganizationChart"/>
    <dgm:cxn modelId="{8E4F9E04-8B3C-47A4-805D-C0643741DEA7}" type="presParOf" srcId="{353D2CBD-E6EF-4493-982B-2781A6E75075}" destId="{B0DF241F-BB2F-466D-93FD-027C2F260E10}" srcOrd="3" destOrd="0" presId="urn:microsoft.com/office/officeart/2008/layout/HalfCircleOrganizationChart"/>
    <dgm:cxn modelId="{10691235-93D8-4850-A908-8F1FDE0D3A69}" type="presParOf" srcId="{C855DEF5-9C41-42F5-ADB5-1BB2E0304AD5}" destId="{EE2D3DF9-1F92-40F8-9CC9-A36F7727135A}" srcOrd="1" destOrd="0" presId="urn:microsoft.com/office/officeart/2008/layout/HalfCircleOrganizationChart"/>
    <dgm:cxn modelId="{4823E062-CC17-4DD0-A27E-FD781F49F316}" type="presParOf" srcId="{C855DEF5-9C41-42F5-ADB5-1BB2E0304AD5}" destId="{B5BF16CE-6FE2-4737-A3F8-8BEF8F335B0D}" srcOrd="2" destOrd="0" presId="urn:microsoft.com/office/officeart/2008/layout/HalfCircleOrganizationChart"/>
    <dgm:cxn modelId="{A0978003-41AD-49A5-A7C8-6DEF390E1BB7}" type="presParOf" srcId="{B06599A6-7F8F-49A3-BEB5-AA95C64ABFA1}" destId="{B2FE3C34-B170-442D-BA5F-998D7186988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6B2478-4C18-4C1B-8BCA-6FAC5E8FF43B}">
      <dsp:nvSpPr>
        <dsp:cNvPr id="0" name=""/>
        <dsp:cNvSpPr/>
      </dsp:nvSpPr>
      <dsp:spPr>
        <a:xfrm>
          <a:off x="3810000" y="1500970"/>
          <a:ext cx="2828473" cy="412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80"/>
              </a:lnTo>
              <a:lnTo>
                <a:pt x="2828473" y="206080"/>
              </a:lnTo>
              <a:lnTo>
                <a:pt x="2828473" y="412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F0811-BF9F-43F4-A2C6-DAFEC56BDEB1}">
      <dsp:nvSpPr>
        <dsp:cNvPr id="0" name=""/>
        <dsp:cNvSpPr/>
      </dsp:nvSpPr>
      <dsp:spPr>
        <a:xfrm>
          <a:off x="3810000" y="1500970"/>
          <a:ext cx="453641" cy="412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80"/>
              </a:lnTo>
              <a:lnTo>
                <a:pt x="453641" y="206080"/>
              </a:lnTo>
              <a:lnTo>
                <a:pt x="453641" y="412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FF6F2-A147-41E4-A523-9002D891AEFA}">
      <dsp:nvSpPr>
        <dsp:cNvPr id="0" name=""/>
        <dsp:cNvSpPr/>
      </dsp:nvSpPr>
      <dsp:spPr>
        <a:xfrm>
          <a:off x="1435168" y="1500970"/>
          <a:ext cx="2374831" cy="412160"/>
        </a:xfrm>
        <a:custGeom>
          <a:avLst/>
          <a:gdLst/>
          <a:ahLst/>
          <a:cxnLst/>
          <a:rect l="0" t="0" r="0" b="0"/>
          <a:pathLst>
            <a:path>
              <a:moveTo>
                <a:pt x="2374831" y="0"/>
              </a:moveTo>
              <a:lnTo>
                <a:pt x="2374831" y="206080"/>
              </a:lnTo>
              <a:lnTo>
                <a:pt x="0" y="206080"/>
              </a:lnTo>
              <a:lnTo>
                <a:pt x="0" y="412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B28CE-5A89-4414-A5CC-77C337D7BD41}">
      <dsp:nvSpPr>
        <dsp:cNvPr id="0" name=""/>
        <dsp:cNvSpPr/>
      </dsp:nvSpPr>
      <dsp:spPr>
        <a:xfrm>
          <a:off x="2436939" y="519634"/>
          <a:ext cx="2746120" cy="98133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1CD39-19C6-4625-AD1A-ADE537BD22B8}">
      <dsp:nvSpPr>
        <dsp:cNvPr id="0" name=""/>
        <dsp:cNvSpPr/>
      </dsp:nvSpPr>
      <dsp:spPr>
        <a:xfrm>
          <a:off x="2436939" y="519634"/>
          <a:ext cx="2746120" cy="98133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A2454-9B4A-4ACA-8560-BEFA787CBD01}">
      <dsp:nvSpPr>
        <dsp:cNvPr id="0" name=""/>
        <dsp:cNvSpPr/>
      </dsp:nvSpPr>
      <dsp:spPr>
        <a:xfrm>
          <a:off x="1063879" y="696275"/>
          <a:ext cx="5492240" cy="6280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latin typeface="Times New Roman" pitchFamily="18" charset="0"/>
              <a:cs typeface="Times New Roman" pitchFamily="18" charset="0"/>
            </a:rPr>
            <a:t>ОСМАНСКО ЦАРСТВО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63879" y="696275"/>
        <a:ext cx="5492240" cy="628054"/>
      </dsp:txXfrm>
    </dsp:sp>
    <dsp:sp modelId="{A61A4C4F-113D-4E14-82E4-58234AC78C00}">
      <dsp:nvSpPr>
        <dsp:cNvPr id="0" name=""/>
        <dsp:cNvSpPr/>
      </dsp:nvSpPr>
      <dsp:spPr>
        <a:xfrm>
          <a:off x="717679" y="1913131"/>
          <a:ext cx="1434977" cy="122483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2A298-6DAC-4EF0-BF10-FF72EAEA299B}">
      <dsp:nvSpPr>
        <dsp:cNvPr id="0" name=""/>
        <dsp:cNvSpPr/>
      </dsp:nvSpPr>
      <dsp:spPr>
        <a:xfrm>
          <a:off x="717679" y="1913131"/>
          <a:ext cx="1434977" cy="122483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BCB8A-7E94-4398-A7EF-6722DBF52BF9}">
      <dsp:nvSpPr>
        <dsp:cNvPr id="0" name=""/>
        <dsp:cNvSpPr/>
      </dsp:nvSpPr>
      <dsp:spPr>
        <a:xfrm>
          <a:off x="190" y="2133601"/>
          <a:ext cx="2869954" cy="7838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latin typeface="Times New Roman" pitchFamily="18" charset="0"/>
              <a:cs typeface="Times New Roman" pitchFamily="18" charset="0"/>
            </a:rPr>
            <a:t>ТУРЦИ СЕЛЏУЦИ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" y="2133601"/>
        <a:ext cx="2869954" cy="783893"/>
      </dsp:txXfrm>
    </dsp:sp>
    <dsp:sp modelId="{DBAF9BC9-1D50-47ED-BDB2-81523E1B1454}">
      <dsp:nvSpPr>
        <dsp:cNvPr id="0" name=""/>
        <dsp:cNvSpPr/>
      </dsp:nvSpPr>
      <dsp:spPr>
        <a:xfrm>
          <a:off x="3772974" y="1913131"/>
          <a:ext cx="981335" cy="98133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C6CA2-F1E3-4682-B8F9-42DEF371B552}">
      <dsp:nvSpPr>
        <dsp:cNvPr id="0" name=""/>
        <dsp:cNvSpPr/>
      </dsp:nvSpPr>
      <dsp:spPr>
        <a:xfrm>
          <a:off x="3772974" y="1913131"/>
          <a:ext cx="981335" cy="98133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DA7D5-AE15-4BA8-8175-971EB4D16D10}">
      <dsp:nvSpPr>
        <dsp:cNvPr id="0" name=""/>
        <dsp:cNvSpPr/>
      </dsp:nvSpPr>
      <dsp:spPr>
        <a:xfrm>
          <a:off x="3282306" y="2089771"/>
          <a:ext cx="1962670" cy="6280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latin typeface="Times New Roman" pitchFamily="18" charset="0"/>
              <a:cs typeface="Times New Roman" pitchFamily="18" charset="0"/>
            </a:rPr>
            <a:t>МАЛА АЗИЈА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2306" y="2089771"/>
        <a:ext cx="1962670" cy="628054"/>
      </dsp:txXfrm>
    </dsp:sp>
    <dsp:sp modelId="{DE43726E-BAFD-48D0-A25A-02829DBE82BB}">
      <dsp:nvSpPr>
        <dsp:cNvPr id="0" name=""/>
        <dsp:cNvSpPr/>
      </dsp:nvSpPr>
      <dsp:spPr>
        <a:xfrm>
          <a:off x="6147806" y="1913131"/>
          <a:ext cx="981335" cy="98133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799C3-625B-4952-B197-784123152B5F}">
      <dsp:nvSpPr>
        <dsp:cNvPr id="0" name=""/>
        <dsp:cNvSpPr/>
      </dsp:nvSpPr>
      <dsp:spPr>
        <a:xfrm>
          <a:off x="6147806" y="1913131"/>
          <a:ext cx="981335" cy="98133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56FAC-6420-4E43-BCBE-C36ED58BFAC9}">
      <dsp:nvSpPr>
        <dsp:cNvPr id="0" name=""/>
        <dsp:cNvSpPr/>
      </dsp:nvSpPr>
      <dsp:spPr>
        <a:xfrm>
          <a:off x="5657138" y="2089771"/>
          <a:ext cx="1962670" cy="6280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latin typeface="Times New Roman" pitchFamily="18" charset="0"/>
              <a:cs typeface="Times New Roman" pitchFamily="18" charset="0"/>
            </a:rPr>
            <a:t>ОСМАН 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7138" y="2089771"/>
        <a:ext cx="1962670" cy="628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685800"/>
            <a:ext cx="3352800" cy="152399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010400" cy="3200400"/>
          </a:xfrm>
        </p:spPr>
        <p:txBody>
          <a:bodyPr>
            <a:normAutofit/>
          </a:bodyPr>
          <a:lstStyle/>
          <a:p>
            <a:endParaRPr lang="sr-Cyrl-RS" sz="2400" b="1" dirty="0">
              <a:solidFill>
                <a:schemeClr val="tx1"/>
              </a:solidFill>
            </a:endParaRPr>
          </a:p>
          <a:p>
            <a:endParaRPr lang="sr-Cyrl-RS" sz="2400" b="1" dirty="0">
              <a:solidFill>
                <a:schemeClr val="tx1"/>
              </a:solidFill>
            </a:endParaRPr>
          </a:p>
          <a:p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sr-Cyrl-R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РАЗРЕД</a:t>
            </a:r>
          </a:p>
          <a:p>
            <a:r>
              <a:rPr lang="sr-Cyrl-R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Историја</a:t>
            </a:r>
          </a:p>
          <a:p>
            <a:endParaRPr lang="sr-Cyrl-R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ОСМАНСКО ЦАРСТВО У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 ВИЈЕКУ (настанак и уређење)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     </a:t>
            </a:r>
            <a:r>
              <a:rPr lang="sr-Cyrl-RS" sz="2800" b="1" i="1" dirty="0" smtClean="0">
                <a:latin typeface="Times New Roman" pitchFamily="18" charset="0"/>
                <a:cs typeface="Times New Roman" pitchFamily="18" charset="0"/>
              </a:rPr>
              <a:t>ЗАДАЦИ</a:t>
            </a:r>
          </a:p>
          <a:p>
            <a:pPr>
              <a:buNone/>
            </a:pPr>
            <a:r>
              <a:rPr lang="sr-Cyrl-RS" sz="28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- Издвојите забиљешке за сваки поднаслов,    </a:t>
            </a:r>
          </a:p>
          <a:p>
            <a:pPr>
              <a:buNone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         уџбеник стр.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188-19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      › </a:t>
            </a:r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За оне који желе више ‹</a:t>
            </a:r>
          </a:p>
          <a:p>
            <a:pPr>
              <a:buNone/>
            </a:pPr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      - 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Истражи и напиши занимљивости о Марку Мрњавчевићу ( Марко Краљевић из народних пјесам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разлике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између мита и историје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sr-Cyrl-R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dirty="0" smtClean="0">
                <a:latin typeface="Times New Roman" pitchFamily="18" charset="0"/>
                <a:cs typeface="Times New Roman" pitchFamily="18" charset="0"/>
              </a:rPr>
              <a:t>ОСМАНСКО ЦАРСТВО У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sr-Cyrl-RS" sz="36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sr-Cyrl-RS" sz="3600" b="1" dirty="0" smtClean="0">
                <a:latin typeface="Times New Roman" pitchFamily="18" charset="0"/>
                <a:cs typeface="Times New Roman" pitchFamily="18" charset="0"/>
              </a:rPr>
              <a:t> ВИЈЕКУ (настанак и уређење)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876800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sr-Cyrl-CS" sz="28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џбеник  стр.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93.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› Постанак и развој Османске државе</a:t>
            </a:r>
          </a:p>
          <a:p>
            <a:pPr algn="just">
              <a:buNone/>
            </a:pPr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-"/>
            </a:pPr>
            <a:endParaRPr lang="sr-Cyrl-RS" sz="24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838200" y="2362200"/>
          <a:ext cx="7620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ОСМАНСКО ЦАРСТВО У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 ВИЈЕКУ (настанак и уређење)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75125"/>
          </a:xfrm>
        </p:spPr>
        <p:txBody>
          <a:bodyPr>
            <a:normAutofit/>
          </a:bodyPr>
          <a:lstStyle/>
          <a:p>
            <a:endParaRPr lang="bs-Cyrl-BA" dirty="0"/>
          </a:p>
          <a:p>
            <a:pPr marL="0" indent="0">
              <a:buNone/>
            </a:pPr>
            <a:r>
              <a:rPr lang="bs-Cyrl-BA" dirty="0"/>
              <a:t> </a:t>
            </a:r>
            <a:r>
              <a:rPr lang="bs-Cyrl-BA" dirty="0" smtClean="0"/>
              <a:t>  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Expansion-Ottoman-Emp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6896100" cy="476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1371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ШИРЕЊЕ ОСМАНСКОГ ЦАРСТВА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599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ОСМАНСКО ЦАРСТВО У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 ВИЈЕКУ (настанак и уређење)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    › Уређење Османског царства</a:t>
            </a:r>
          </a:p>
          <a:p>
            <a:pPr>
              <a:buNone/>
            </a:pPr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Војно-феудална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монархија</a:t>
            </a:r>
          </a:p>
          <a:p>
            <a:pPr>
              <a:buNone/>
            </a:pP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- СУЛТАН –монарх </a:t>
            </a:r>
          </a:p>
          <a:p>
            <a:pPr>
              <a:buNone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        неограничених права </a:t>
            </a:r>
          </a:p>
        </p:txBody>
      </p:sp>
      <p:pic>
        <p:nvPicPr>
          <p:cNvPr id="5" name="Picture 4" descr="osman 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819400"/>
            <a:ext cx="24384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5791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Осман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77962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ОСМАНСКО ЦАРСТВО У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 ВИЈЕКУ (настанак и уређење)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067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Cyrl-BA" dirty="0" smtClean="0"/>
              <a:t>     </a:t>
            </a: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› </a:t>
            </a:r>
            <a:r>
              <a:rPr lang="bs-Cyrl-BA" b="1" dirty="0" smtClean="0">
                <a:latin typeface="Times New Roman" pitchFamily="18" charset="0"/>
                <a:cs typeface="Times New Roman" pitchFamily="18" charset="0"/>
              </a:rPr>
              <a:t>Карактеристике турског феудализма</a:t>
            </a:r>
          </a:p>
          <a:p>
            <a:pPr marL="0" indent="0" algn="just">
              <a:buNone/>
            </a:pP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bs-Cyrl-BA" b="1" i="1" dirty="0" smtClean="0">
                <a:latin typeface="Times New Roman" pitchFamily="18" charset="0"/>
                <a:cs typeface="Times New Roman" pitchFamily="18" charset="0"/>
              </a:rPr>
              <a:t>СПАХИЈА</a:t>
            </a: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- коњаник у    </a:t>
            </a:r>
          </a:p>
          <a:p>
            <a:pPr marL="0" indent="0" algn="just">
              <a:buNone/>
            </a:pP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                             турској војсци, </a:t>
            </a:r>
          </a:p>
          <a:p>
            <a:pPr marL="0" indent="0" algn="just">
              <a:buNone/>
            </a:pP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                             земљоп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сједник</a:t>
            </a:r>
          </a:p>
          <a:p>
            <a:pPr marL="0" indent="0" algn="just">
              <a:buNone/>
            </a:pP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r-Latn-BA" b="1" i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bs-Cyrl-BA" b="1" i="1" dirty="0" smtClean="0">
                <a:latin typeface="Times New Roman" pitchFamily="18" charset="0"/>
                <a:cs typeface="Times New Roman" pitchFamily="18" charset="0"/>
              </a:rPr>
              <a:t>СПАХИЛУК</a:t>
            </a: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- земљишни </a:t>
            </a:r>
          </a:p>
          <a:p>
            <a:pPr marL="0" indent="0" algn="just">
              <a:buNone/>
            </a:pP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                             посјед</a:t>
            </a:r>
          </a:p>
          <a:p>
            <a:pPr marL="0" indent="0" algn="just">
              <a:buNone/>
            </a:pP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bs-Cyrl-BA" dirty="0"/>
          </a:p>
        </p:txBody>
      </p:sp>
      <p:pic>
        <p:nvPicPr>
          <p:cNvPr id="6" name="Picture 5" descr="spahije-rod-turske-vojs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286000"/>
            <a:ext cx="2438400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5334000"/>
            <a:ext cx="2438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СПАХИЈА</a:t>
            </a:r>
          </a:p>
          <a:p>
            <a:pPr algn="ctr"/>
            <a:r>
              <a:rPr lang="sr-Cyrl-R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85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ОСМАНСКО ЦАРСТВО У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 ВИЈЕКУ (настанак и уређење) </a:t>
            </a:r>
            <a:endParaRPr lang="en-US" sz="3200" dirty="0"/>
          </a:p>
        </p:txBody>
      </p:sp>
      <p:pic>
        <p:nvPicPr>
          <p:cNvPr id="6" name="Content Placeholder 5" descr="Battle_of_Vienna.SultanMurads_with_janissar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2819400" cy="4190999"/>
          </a:xfrm>
        </p:spPr>
      </p:pic>
      <p:sp>
        <p:nvSpPr>
          <p:cNvPr id="7" name="TextBox 6"/>
          <p:cNvSpPr txBox="1"/>
          <p:nvPr/>
        </p:nvSpPr>
        <p:spPr>
          <a:xfrm>
            <a:off x="838200" y="5715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СУЛТАН ОКРУЖЕН ЈАЊИЧАРИМА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1143000"/>
            <a:ext cx="464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b="1" i="1" dirty="0" smtClean="0">
                <a:latin typeface="Times New Roman" pitchFamily="18" charset="0"/>
                <a:cs typeface="Times New Roman" pitchFamily="18" charset="0"/>
              </a:rPr>
              <a:t>ЈАЊИЧАРИ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- елитне јединице турске војске, пјешадија</a:t>
            </a: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b="1" i="1" dirty="0" smtClean="0">
                <a:latin typeface="Times New Roman" pitchFamily="18" charset="0"/>
                <a:cs typeface="Times New Roman" pitchFamily="18" charset="0"/>
              </a:rPr>
              <a:t>ДАНАК У КРВИ-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прикупљање мушке дјеце од хришћанског становништва  </a:t>
            </a:r>
            <a:endParaRPr lang="sr-Cyrl-R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ОСМАНСКО ЦАРСТВО У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 ВИЈЕКУ (настанак и уређење)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b="1" dirty="0" smtClean="0"/>
              <a:t>   </a:t>
            </a:r>
          </a:p>
          <a:p>
            <a:pPr>
              <a:buNone/>
            </a:pPr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     › Расуло Српске државе</a:t>
            </a:r>
          </a:p>
          <a:p>
            <a:pPr>
              <a:buNone/>
            </a:pPr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Владавина цара Уроша</a:t>
            </a: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Слабљење централне власти</a:t>
            </a:r>
          </a:p>
          <a:p>
            <a:pPr>
              <a:buNone/>
            </a:pPr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Самосталне феудалне области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ОСМАНСКО ЦАРСТВО У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 ВИЈЕКУ (настанак и уређење) </a:t>
            </a:r>
            <a:endParaRPr lang="en-US" sz="3200" dirty="0"/>
          </a:p>
        </p:txBody>
      </p:sp>
      <p:pic>
        <p:nvPicPr>
          <p:cNvPr id="4" name="Content Placeholder 3" descr="Serbia_1360_s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371600"/>
            <a:ext cx="4495800" cy="4830763"/>
          </a:xfrm>
        </p:spPr>
      </p:pic>
      <p:sp>
        <p:nvSpPr>
          <p:cNvPr id="5" name="TextBox 4"/>
          <p:cNvSpPr txBox="1"/>
          <p:nvPr/>
        </p:nvSpPr>
        <p:spPr>
          <a:xfrm>
            <a:off x="2514600" y="6019800"/>
            <a:ext cx="4495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СРПСКО ЦАРСТВО 1360. ГОДИНЕ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ОСМАНСКО ЦАРСТВО У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 ВИЈЕКУ (настанак и уређење)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/>
              <a:t>    </a:t>
            </a:r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b="1" dirty="0" smtClean="0">
                <a:latin typeface="Times New Roman" pitchFamily="18" charset="0"/>
                <a:cs typeface="Times New Roman" pitchFamily="18" charset="0"/>
              </a:rPr>
              <a:t>› </a:t>
            </a:r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Маричка битка </a:t>
            </a:r>
          </a:p>
          <a:p>
            <a:pPr>
              <a:buNone/>
            </a:pPr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 Вукашин и Угљеша Мрњавчевић</a:t>
            </a:r>
          </a:p>
          <a:p>
            <a:pPr>
              <a:buNone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     -1371. године битка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на Марици</a:t>
            </a:r>
          </a:p>
          <a:p>
            <a:pPr>
              <a:buNone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     - Губитак самосталности</a:t>
            </a:r>
          </a:p>
          <a:p>
            <a:pPr>
              <a:buNone/>
            </a:pP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b="1" dirty="0"/>
          </a:p>
        </p:txBody>
      </p:sp>
      <p:pic>
        <p:nvPicPr>
          <p:cNvPr id="4" name="Picture 3" descr="маричка бит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429000"/>
            <a:ext cx="4876800" cy="228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292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 ОСМАНСКО ЦАРСТВО У XIV И XV ВИЈЕКУ (настанак и уређење)</vt:lpstr>
      <vt:lpstr>ОСМАНСКО ЦАРСТВО У XIV И XV ВИЈЕКУ (настанак и уређење)</vt:lpstr>
      <vt:lpstr>ОСМАНСКО ЦАРСТВО У XIV И XV ВИЈЕКУ (настанак и уређење) </vt:lpstr>
      <vt:lpstr>ОСМАНСКО ЦАРСТВО У XIV И XV ВИЈЕКУ (настанак и уређење) </vt:lpstr>
      <vt:lpstr>ОСМАНСКО ЦАРСТВО У XIV И XV ВИЈЕКУ (настанак и уређење) </vt:lpstr>
      <vt:lpstr>ОСМАНСКО ЦАРСТВО У XIV И XV ВИЈЕКУ (настанак и уређење) </vt:lpstr>
      <vt:lpstr>ОСМАНСКО ЦАРСТВО У XIV И XV ВИЈЕКУ (настанак и уређење) </vt:lpstr>
      <vt:lpstr>ОСМАНСКО ЦАРСТВО У XIV И XV ВИЈЕКУ (настанак и уређење) </vt:lpstr>
      <vt:lpstr>ОСМАНСКО ЦАРСТВО У XIV И XV ВИЈЕКУ (настанак и уређење) </vt:lpstr>
    </vt:vector>
  </TitlesOfParts>
  <Company>Republicki pedagoski zavod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ecc</cp:lastModifiedBy>
  <cp:revision>183</cp:revision>
  <dcterms:created xsi:type="dcterms:W3CDTF">2017-07-14T07:47:05Z</dcterms:created>
  <dcterms:modified xsi:type="dcterms:W3CDTF">2020-04-20T16:54:33Z</dcterms:modified>
</cp:coreProperties>
</file>