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6" r:id="rId3"/>
    <p:sldId id="258" r:id="rId4"/>
    <p:sldId id="264" r:id="rId5"/>
    <p:sldId id="259" r:id="rId6"/>
    <p:sldId id="263" r:id="rId7"/>
    <p:sldId id="260" r:id="rId8"/>
    <p:sldId id="262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66FF"/>
    <a:srgbClr val="FFFF00"/>
    <a:srgbClr val="00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C73AA8-4DF8-4B72-A3C5-BF43DD5A1C1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3B051C-D1D1-46CF-B656-57EB841BDA1F}">
      <dgm:prSet phldrT="[Text]" custT="1"/>
      <dgm:spPr>
        <a:solidFill>
          <a:srgbClr val="92D05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sr-Cyrl-B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Биљке</a:t>
          </a:r>
          <a:endParaRPr lang="en-GB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DACBB-13B8-4C5B-BEE5-10150F074D39}" type="parTrans" cxnId="{2A4AA7F3-5231-40F8-9D58-CDC7BBA4AE62}">
      <dgm:prSet/>
      <dgm:spPr/>
      <dgm:t>
        <a:bodyPr/>
        <a:lstStyle/>
        <a:p>
          <a:endParaRPr lang="en-GB"/>
        </a:p>
      </dgm:t>
    </dgm:pt>
    <dgm:pt modelId="{DC52842B-485B-4226-B8EE-F06EBB579DAB}" type="sibTrans" cxnId="{2A4AA7F3-5231-40F8-9D58-CDC7BBA4AE62}">
      <dgm:prSet/>
      <dgm:spPr/>
      <dgm:t>
        <a:bodyPr/>
        <a:lstStyle/>
        <a:p>
          <a:endParaRPr lang="en-GB"/>
        </a:p>
      </dgm:t>
    </dgm:pt>
    <dgm:pt modelId="{8B85950E-8D0E-448B-840D-C9B82C42CF5C}">
      <dgm:prSet phldrT="[Text]"/>
      <dgm:spPr>
        <a:solidFill>
          <a:srgbClr val="FF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Колико живи </a:t>
          </a:r>
        </a:p>
        <a:p>
          <a:r>
            <a: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биљка</a:t>
          </a:r>
          <a:endParaRPr lang="en-GB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312A21-76D3-4567-A189-C64839349841}" type="parTrans" cxnId="{73EA7897-D51C-47E0-901B-CFFB22151676}">
      <dgm:prSet/>
      <dgm:spPr/>
      <dgm:t>
        <a:bodyPr/>
        <a:lstStyle/>
        <a:p>
          <a:endParaRPr lang="en-GB"/>
        </a:p>
      </dgm:t>
    </dgm:pt>
    <dgm:pt modelId="{8C156744-399D-4E9E-ABCC-C4DD9472463D}" type="sibTrans" cxnId="{73EA7897-D51C-47E0-901B-CFFB22151676}">
      <dgm:prSet/>
      <dgm:spPr/>
      <dgm:t>
        <a:bodyPr/>
        <a:lstStyle/>
        <a:p>
          <a:endParaRPr lang="en-GB"/>
        </a:p>
      </dgm:t>
    </dgm:pt>
    <dgm:pt modelId="{CA91BF8F-5968-4AAC-AF15-D1A531F9D305}">
      <dgm:prSet phldrT="[Text]"/>
      <dgm:spPr>
        <a:solidFill>
          <a:srgbClr val="FFFF00"/>
        </a:solidFill>
        <a:ln w="41275">
          <a:solidFill>
            <a:schemeClr val="bg1"/>
          </a:solidFill>
        </a:ln>
      </dgm:spPr>
      <dgm:t>
        <a:bodyPr/>
        <a:lstStyle/>
        <a:p>
          <a:r>
            <a: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 за развој биљака</a:t>
          </a:r>
          <a:endParaRPr lang="en-GB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35B98-5544-42A4-A599-B97E925746E3}" type="parTrans" cxnId="{7B48AF33-1BB9-481D-809D-81BA0C5EC6FB}">
      <dgm:prSet/>
      <dgm:spPr/>
      <dgm:t>
        <a:bodyPr/>
        <a:lstStyle/>
        <a:p>
          <a:endParaRPr lang="en-GB"/>
        </a:p>
      </dgm:t>
    </dgm:pt>
    <dgm:pt modelId="{DE2838E3-EB70-41A0-B2C4-FF040B3201BF}" type="sibTrans" cxnId="{7B48AF33-1BB9-481D-809D-81BA0C5EC6FB}">
      <dgm:prSet/>
      <dgm:spPr/>
      <dgm:t>
        <a:bodyPr/>
        <a:lstStyle/>
        <a:p>
          <a:endParaRPr lang="en-GB"/>
        </a:p>
      </dgm:t>
    </dgm:pt>
    <dgm:pt modelId="{C038B4C0-2991-4E56-AB4B-FD2A238F33CF}">
      <dgm:prSet phldrT="[Text]"/>
      <dgm:spPr>
        <a:solidFill>
          <a:srgbClr val="FF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Мијењање биљака</a:t>
          </a:r>
          <a:endParaRPr lang="en-GB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00FAE6-273B-4351-A1EF-A5ACE019D9B9}" type="parTrans" cxnId="{75170552-7EFF-429F-AFDD-FDCD78724217}">
      <dgm:prSet/>
      <dgm:spPr/>
      <dgm:t>
        <a:bodyPr/>
        <a:lstStyle/>
        <a:p>
          <a:endParaRPr lang="en-GB"/>
        </a:p>
      </dgm:t>
    </dgm:pt>
    <dgm:pt modelId="{314FCC4A-BB18-44B4-B1FC-B1D61975A09D}" type="sibTrans" cxnId="{75170552-7EFF-429F-AFDD-FDCD78724217}">
      <dgm:prSet/>
      <dgm:spPr/>
      <dgm:t>
        <a:bodyPr/>
        <a:lstStyle/>
        <a:p>
          <a:endParaRPr lang="en-GB"/>
        </a:p>
      </dgm:t>
    </dgm:pt>
    <dgm:pt modelId="{1C8B9BCC-1C7B-4073-8443-4FE8FA633002}">
      <dgm:prSet phldrT="[Text]"/>
      <dgm:spPr>
        <a:solidFill>
          <a:srgbClr val="FFFF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sr-Cyrl-B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Особине биљака </a:t>
          </a:r>
          <a:endParaRPr lang="en-GB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DF7F87-4C49-423D-96F0-2A5C2A64980B}" type="parTrans" cxnId="{4852290C-B11A-450B-BDDE-6351844098B1}">
      <dgm:prSet/>
      <dgm:spPr/>
      <dgm:t>
        <a:bodyPr/>
        <a:lstStyle/>
        <a:p>
          <a:endParaRPr lang="en-GB"/>
        </a:p>
      </dgm:t>
    </dgm:pt>
    <dgm:pt modelId="{D01D166E-A1BF-4312-BD2D-9495E76DF339}" type="sibTrans" cxnId="{4852290C-B11A-450B-BDDE-6351844098B1}">
      <dgm:prSet/>
      <dgm:spPr/>
      <dgm:t>
        <a:bodyPr/>
        <a:lstStyle/>
        <a:p>
          <a:endParaRPr lang="en-GB"/>
        </a:p>
      </dgm:t>
    </dgm:pt>
    <dgm:pt modelId="{B3782A1A-573C-4406-B118-4E5C26871412}" type="pres">
      <dgm:prSet presAssocID="{A0C73AA8-4DF8-4B72-A3C5-BF43DD5A1C1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561DC53-6E4A-4565-A038-72D0F9F6BF68}" type="pres">
      <dgm:prSet presAssocID="{A0C73AA8-4DF8-4B72-A3C5-BF43DD5A1C19}" presName="matrix" presStyleCnt="0"/>
      <dgm:spPr/>
    </dgm:pt>
    <dgm:pt modelId="{8ED0BE5C-F0ED-4029-BE6B-5FD622A1EC16}" type="pres">
      <dgm:prSet presAssocID="{A0C73AA8-4DF8-4B72-A3C5-BF43DD5A1C19}" presName="tile1" presStyleLbl="node1" presStyleIdx="0" presStyleCnt="4" custLinFactNeighborX="-514" custLinFactNeighborY="-65502"/>
      <dgm:spPr/>
      <dgm:t>
        <a:bodyPr/>
        <a:lstStyle/>
        <a:p>
          <a:endParaRPr lang="en-GB"/>
        </a:p>
      </dgm:t>
    </dgm:pt>
    <dgm:pt modelId="{2FC4EBB3-B8BD-4AA5-AD78-81FD7C664DF9}" type="pres">
      <dgm:prSet presAssocID="{A0C73AA8-4DF8-4B72-A3C5-BF43DD5A1C1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68E9E6-2C76-4F38-B066-60CB37E59970}" type="pres">
      <dgm:prSet presAssocID="{A0C73AA8-4DF8-4B72-A3C5-BF43DD5A1C19}" presName="tile2" presStyleLbl="node1" presStyleIdx="1" presStyleCnt="4"/>
      <dgm:spPr/>
      <dgm:t>
        <a:bodyPr/>
        <a:lstStyle/>
        <a:p>
          <a:endParaRPr lang="en-GB"/>
        </a:p>
      </dgm:t>
    </dgm:pt>
    <dgm:pt modelId="{51F898E3-DC72-451B-8FF2-11601EB04A08}" type="pres">
      <dgm:prSet presAssocID="{A0C73AA8-4DF8-4B72-A3C5-BF43DD5A1C1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891642-89EE-43A9-BCC1-624E42E58828}" type="pres">
      <dgm:prSet presAssocID="{A0C73AA8-4DF8-4B72-A3C5-BF43DD5A1C19}" presName="tile3" presStyleLbl="node1" presStyleIdx="2" presStyleCnt="4"/>
      <dgm:spPr/>
      <dgm:t>
        <a:bodyPr/>
        <a:lstStyle/>
        <a:p>
          <a:endParaRPr lang="en-GB"/>
        </a:p>
      </dgm:t>
    </dgm:pt>
    <dgm:pt modelId="{9199B38F-5610-4111-B3EE-2FDFFAF11825}" type="pres">
      <dgm:prSet presAssocID="{A0C73AA8-4DF8-4B72-A3C5-BF43DD5A1C1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925D45-146D-4BD1-A690-B2A6433B5613}" type="pres">
      <dgm:prSet presAssocID="{A0C73AA8-4DF8-4B72-A3C5-BF43DD5A1C19}" presName="tile4" presStyleLbl="node1" presStyleIdx="3" presStyleCnt="4"/>
      <dgm:spPr/>
      <dgm:t>
        <a:bodyPr/>
        <a:lstStyle/>
        <a:p>
          <a:endParaRPr lang="en-GB"/>
        </a:p>
      </dgm:t>
    </dgm:pt>
    <dgm:pt modelId="{A802DD6B-F827-4492-897F-CC28AA9466D9}" type="pres">
      <dgm:prSet presAssocID="{A0C73AA8-4DF8-4B72-A3C5-BF43DD5A1C1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B728B9-9BD8-4C51-9EC4-2B6BB50C08D4}" type="pres">
      <dgm:prSet presAssocID="{A0C73AA8-4DF8-4B72-A3C5-BF43DD5A1C19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4852290C-B11A-450B-BDDE-6351844098B1}" srcId="{5C3B051C-D1D1-46CF-B656-57EB841BDA1F}" destId="{1C8B9BCC-1C7B-4073-8443-4FE8FA633002}" srcOrd="3" destOrd="0" parTransId="{15DF7F87-4C49-423D-96F0-2A5C2A64980B}" sibTransId="{D01D166E-A1BF-4312-BD2D-9495E76DF339}"/>
    <dgm:cxn modelId="{E9D2D8CB-688C-40B7-945B-649E85D17044}" type="presOf" srcId="{C038B4C0-2991-4E56-AB4B-FD2A238F33CF}" destId="{9199B38F-5610-4111-B3EE-2FDFFAF11825}" srcOrd="1" destOrd="0" presId="urn:microsoft.com/office/officeart/2005/8/layout/matrix1"/>
    <dgm:cxn modelId="{C16281A4-8491-44E4-AEC7-D890E3E1CA72}" type="presOf" srcId="{1C8B9BCC-1C7B-4073-8443-4FE8FA633002}" destId="{FA925D45-146D-4BD1-A690-B2A6433B5613}" srcOrd="0" destOrd="0" presId="urn:microsoft.com/office/officeart/2005/8/layout/matrix1"/>
    <dgm:cxn modelId="{131CF29C-747B-4370-9A21-0EE3769F6162}" type="presOf" srcId="{8B85950E-8D0E-448B-840D-C9B82C42CF5C}" destId="{8ED0BE5C-F0ED-4029-BE6B-5FD622A1EC16}" srcOrd="0" destOrd="0" presId="urn:microsoft.com/office/officeart/2005/8/layout/matrix1"/>
    <dgm:cxn modelId="{73EA7897-D51C-47E0-901B-CFFB22151676}" srcId="{5C3B051C-D1D1-46CF-B656-57EB841BDA1F}" destId="{8B85950E-8D0E-448B-840D-C9B82C42CF5C}" srcOrd="0" destOrd="0" parTransId="{CC312A21-76D3-4567-A189-C64839349841}" sibTransId="{8C156744-399D-4E9E-ABCC-C4DD9472463D}"/>
    <dgm:cxn modelId="{021B493A-33DE-4DEC-8C44-10D2A2621C52}" type="presOf" srcId="{A0C73AA8-4DF8-4B72-A3C5-BF43DD5A1C19}" destId="{B3782A1A-573C-4406-B118-4E5C26871412}" srcOrd="0" destOrd="0" presId="urn:microsoft.com/office/officeart/2005/8/layout/matrix1"/>
    <dgm:cxn modelId="{7B48AF33-1BB9-481D-809D-81BA0C5EC6FB}" srcId="{5C3B051C-D1D1-46CF-B656-57EB841BDA1F}" destId="{CA91BF8F-5968-4AAC-AF15-D1A531F9D305}" srcOrd="1" destOrd="0" parTransId="{C2E35B98-5544-42A4-A599-B97E925746E3}" sibTransId="{DE2838E3-EB70-41A0-B2C4-FF040B3201BF}"/>
    <dgm:cxn modelId="{57F4D267-F5FC-481C-B14A-41D7FE0F89F1}" type="presOf" srcId="{1C8B9BCC-1C7B-4073-8443-4FE8FA633002}" destId="{A802DD6B-F827-4492-897F-CC28AA9466D9}" srcOrd="1" destOrd="0" presId="urn:microsoft.com/office/officeart/2005/8/layout/matrix1"/>
    <dgm:cxn modelId="{75170552-7EFF-429F-AFDD-FDCD78724217}" srcId="{5C3B051C-D1D1-46CF-B656-57EB841BDA1F}" destId="{C038B4C0-2991-4E56-AB4B-FD2A238F33CF}" srcOrd="2" destOrd="0" parTransId="{8A00FAE6-273B-4351-A1EF-A5ACE019D9B9}" sibTransId="{314FCC4A-BB18-44B4-B1FC-B1D61975A09D}"/>
    <dgm:cxn modelId="{97BCF8B1-93C4-4620-8687-05DA35CB9652}" type="presOf" srcId="{CA91BF8F-5968-4AAC-AF15-D1A531F9D305}" destId="{51F898E3-DC72-451B-8FF2-11601EB04A08}" srcOrd="1" destOrd="0" presId="urn:microsoft.com/office/officeart/2005/8/layout/matrix1"/>
    <dgm:cxn modelId="{2A4AA7F3-5231-40F8-9D58-CDC7BBA4AE62}" srcId="{A0C73AA8-4DF8-4B72-A3C5-BF43DD5A1C19}" destId="{5C3B051C-D1D1-46CF-B656-57EB841BDA1F}" srcOrd="0" destOrd="0" parTransId="{97BDACBB-13B8-4C5B-BEE5-10150F074D39}" sibTransId="{DC52842B-485B-4226-B8EE-F06EBB579DAB}"/>
    <dgm:cxn modelId="{A39AC381-EF9E-42C1-86A4-341AE6771168}" type="presOf" srcId="{5C3B051C-D1D1-46CF-B656-57EB841BDA1F}" destId="{BDB728B9-9BD8-4C51-9EC4-2B6BB50C08D4}" srcOrd="0" destOrd="0" presId="urn:microsoft.com/office/officeart/2005/8/layout/matrix1"/>
    <dgm:cxn modelId="{E3F0C9E7-F76C-42A3-80FC-3A2F127BD9A7}" type="presOf" srcId="{8B85950E-8D0E-448B-840D-C9B82C42CF5C}" destId="{2FC4EBB3-B8BD-4AA5-AD78-81FD7C664DF9}" srcOrd="1" destOrd="0" presId="urn:microsoft.com/office/officeart/2005/8/layout/matrix1"/>
    <dgm:cxn modelId="{09B0F646-3703-41DA-805D-DC0013468A87}" type="presOf" srcId="{CA91BF8F-5968-4AAC-AF15-D1A531F9D305}" destId="{8C68E9E6-2C76-4F38-B066-60CB37E59970}" srcOrd="0" destOrd="0" presId="urn:microsoft.com/office/officeart/2005/8/layout/matrix1"/>
    <dgm:cxn modelId="{BA197A24-0395-42B6-86CD-3ECBDB807431}" type="presOf" srcId="{C038B4C0-2991-4E56-AB4B-FD2A238F33CF}" destId="{BC891642-89EE-43A9-BCC1-624E42E58828}" srcOrd="0" destOrd="0" presId="urn:microsoft.com/office/officeart/2005/8/layout/matrix1"/>
    <dgm:cxn modelId="{C96D8160-2AD5-4328-A2F5-79E183AED0EF}" type="presParOf" srcId="{B3782A1A-573C-4406-B118-4E5C26871412}" destId="{3561DC53-6E4A-4565-A038-72D0F9F6BF68}" srcOrd="0" destOrd="0" presId="urn:microsoft.com/office/officeart/2005/8/layout/matrix1"/>
    <dgm:cxn modelId="{B333AB65-0BAA-40E4-AE62-9BC09DEEE828}" type="presParOf" srcId="{3561DC53-6E4A-4565-A038-72D0F9F6BF68}" destId="{8ED0BE5C-F0ED-4029-BE6B-5FD622A1EC16}" srcOrd="0" destOrd="0" presId="urn:microsoft.com/office/officeart/2005/8/layout/matrix1"/>
    <dgm:cxn modelId="{69A46EEB-5DFB-4E3B-BBF4-A3C6F9F775AF}" type="presParOf" srcId="{3561DC53-6E4A-4565-A038-72D0F9F6BF68}" destId="{2FC4EBB3-B8BD-4AA5-AD78-81FD7C664DF9}" srcOrd="1" destOrd="0" presId="urn:microsoft.com/office/officeart/2005/8/layout/matrix1"/>
    <dgm:cxn modelId="{D6B47802-9B00-4BAC-999E-CD53BC7CFFF8}" type="presParOf" srcId="{3561DC53-6E4A-4565-A038-72D0F9F6BF68}" destId="{8C68E9E6-2C76-4F38-B066-60CB37E59970}" srcOrd="2" destOrd="0" presId="urn:microsoft.com/office/officeart/2005/8/layout/matrix1"/>
    <dgm:cxn modelId="{17A75FD2-3BCF-4CF0-B3A7-06892C5635D4}" type="presParOf" srcId="{3561DC53-6E4A-4565-A038-72D0F9F6BF68}" destId="{51F898E3-DC72-451B-8FF2-11601EB04A08}" srcOrd="3" destOrd="0" presId="urn:microsoft.com/office/officeart/2005/8/layout/matrix1"/>
    <dgm:cxn modelId="{E473BE9A-EDE0-4AE4-B61F-C03DB1CC7171}" type="presParOf" srcId="{3561DC53-6E4A-4565-A038-72D0F9F6BF68}" destId="{BC891642-89EE-43A9-BCC1-624E42E58828}" srcOrd="4" destOrd="0" presId="urn:microsoft.com/office/officeart/2005/8/layout/matrix1"/>
    <dgm:cxn modelId="{2F80162B-A996-4310-8F07-53C0C740271B}" type="presParOf" srcId="{3561DC53-6E4A-4565-A038-72D0F9F6BF68}" destId="{9199B38F-5610-4111-B3EE-2FDFFAF11825}" srcOrd="5" destOrd="0" presId="urn:microsoft.com/office/officeart/2005/8/layout/matrix1"/>
    <dgm:cxn modelId="{948A1DF4-28C9-4571-B042-051034DB11CB}" type="presParOf" srcId="{3561DC53-6E4A-4565-A038-72D0F9F6BF68}" destId="{FA925D45-146D-4BD1-A690-B2A6433B5613}" srcOrd="6" destOrd="0" presId="urn:microsoft.com/office/officeart/2005/8/layout/matrix1"/>
    <dgm:cxn modelId="{36E1485A-405F-49E6-ABDD-24A00F730751}" type="presParOf" srcId="{3561DC53-6E4A-4565-A038-72D0F9F6BF68}" destId="{A802DD6B-F827-4492-897F-CC28AA9466D9}" srcOrd="7" destOrd="0" presId="urn:microsoft.com/office/officeart/2005/8/layout/matrix1"/>
    <dgm:cxn modelId="{3047A288-861A-477F-80A8-5EDEF5420167}" type="presParOf" srcId="{B3782A1A-573C-4406-B118-4E5C26871412}" destId="{BDB728B9-9BD8-4C51-9EC4-2B6BB50C08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DBA84C-086F-49BD-91AD-15B4AC0FECA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AF5E0C-AC1B-4296-9AED-BD989E1FFBFE}">
      <dgm:prSet phldrT="[Text]"/>
      <dgm:spPr>
        <a:solidFill>
          <a:srgbClr val="00FF00">
            <a:alpha val="89804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4706DB71-40EF-47FE-9099-48678A248C2F}" type="parTrans" cxnId="{7F467DAF-3DF6-4F0C-8C8C-9970A34F00D4}">
      <dgm:prSet/>
      <dgm:spPr/>
      <dgm:t>
        <a:bodyPr/>
        <a:lstStyle/>
        <a:p>
          <a:endParaRPr lang="en-GB"/>
        </a:p>
      </dgm:t>
    </dgm:pt>
    <dgm:pt modelId="{1265E43B-772B-4FC2-85B0-41C05EC54C33}" type="sibTrans" cxnId="{7F467DAF-3DF6-4F0C-8C8C-9970A34F00D4}">
      <dgm:prSet/>
      <dgm:spPr/>
      <dgm:t>
        <a:bodyPr/>
        <a:lstStyle/>
        <a:p>
          <a:endParaRPr lang="en-GB"/>
        </a:p>
      </dgm:t>
    </dgm:pt>
    <dgm:pt modelId="{9A544526-12C5-4B70-8922-6B962838B20D}">
      <dgm:prSet phldrT="[Text]"/>
      <dgm:spPr>
        <a:solidFill>
          <a:srgbClr val="0066FF">
            <a:alpha val="85098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FA3B32BA-A7EB-4A39-812C-722DCBC7627C}" type="parTrans" cxnId="{59B64C9D-8352-49FB-A2DF-08851D38E782}">
      <dgm:prSet/>
      <dgm:spPr/>
      <dgm:t>
        <a:bodyPr/>
        <a:lstStyle/>
        <a:p>
          <a:endParaRPr lang="en-GB"/>
        </a:p>
      </dgm:t>
    </dgm:pt>
    <dgm:pt modelId="{6400ECB0-479D-4DDE-9C4C-E5EF7B3BA8F2}" type="sibTrans" cxnId="{59B64C9D-8352-49FB-A2DF-08851D38E782}">
      <dgm:prSet/>
      <dgm:spPr/>
      <dgm:t>
        <a:bodyPr/>
        <a:lstStyle/>
        <a:p>
          <a:endParaRPr lang="en-GB"/>
        </a:p>
      </dgm:t>
    </dgm:pt>
    <dgm:pt modelId="{97B12B7F-3CC6-4661-927F-D9D6052C181C}">
      <dgm:prSet phldrT="[Text]"/>
      <dgm:spPr>
        <a:solidFill>
          <a:srgbClr val="FFFF00">
            <a:alpha val="81176"/>
          </a:srgbClr>
        </a:solidFill>
        <a:ln>
          <a:solidFill>
            <a:schemeClr val="bg1"/>
          </a:solidFill>
        </a:ln>
      </dgm:spPr>
      <dgm:t>
        <a:bodyPr/>
        <a:lstStyle/>
        <a:p>
          <a:endParaRPr lang="en-GB" dirty="0"/>
        </a:p>
      </dgm:t>
    </dgm:pt>
    <dgm:pt modelId="{5B6FFB4A-94BA-443A-891F-47C9A715CF3A}" type="parTrans" cxnId="{E499EBAE-6787-448A-A239-730CF3EE521E}">
      <dgm:prSet/>
      <dgm:spPr/>
      <dgm:t>
        <a:bodyPr/>
        <a:lstStyle/>
        <a:p>
          <a:endParaRPr lang="en-GB"/>
        </a:p>
      </dgm:t>
    </dgm:pt>
    <dgm:pt modelId="{8B5AA598-E803-45A5-B389-B53F74698F56}" type="sibTrans" cxnId="{E499EBAE-6787-448A-A239-730CF3EE521E}">
      <dgm:prSet/>
      <dgm:spPr/>
      <dgm:t>
        <a:bodyPr/>
        <a:lstStyle/>
        <a:p>
          <a:endParaRPr lang="en-GB"/>
        </a:p>
      </dgm:t>
    </dgm:pt>
    <dgm:pt modelId="{6B423400-58F5-481F-B8C9-A76BC4DC7428}" type="pres">
      <dgm:prSet presAssocID="{58DBA84C-086F-49BD-91AD-15B4AC0FECAB}" presName="compositeShape" presStyleCnt="0">
        <dgm:presLayoutVars>
          <dgm:chMax val="7"/>
          <dgm:dir/>
          <dgm:resizeHandles val="exact"/>
        </dgm:presLayoutVars>
      </dgm:prSet>
      <dgm:spPr/>
    </dgm:pt>
    <dgm:pt modelId="{42564AFE-1835-4EBD-8C74-AB4FCAA1361E}" type="pres">
      <dgm:prSet presAssocID="{2AAF5E0C-AC1B-4296-9AED-BD989E1FFBFE}" presName="circ1" presStyleLbl="vennNode1" presStyleIdx="0" presStyleCnt="3" custScaleX="168994" custScaleY="130698" custLinFactNeighborX="4039" custLinFactNeighborY="11397"/>
      <dgm:spPr/>
      <dgm:t>
        <a:bodyPr/>
        <a:lstStyle/>
        <a:p>
          <a:endParaRPr lang="en-GB"/>
        </a:p>
      </dgm:t>
    </dgm:pt>
    <dgm:pt modelId="{9E783058-F448-42EE-AC31-97C02FEBDF2C}" type="pres">
      <dgm:prSet presAssocID="{2AAF5E0C-AC1B-4296-9AED-BD989E1FFB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F5160B-2422-44DC-8791-E934FD9082B2}" type="pres">
      <dgm:prSet presAssocID="{9A544526-12C5-4B70-8922-6B962838B20D}" presName="circ2" presStyleLbl="vennNode1" presStyleIdx="1" presStyleCnt="3" custScaleX="161532" custScaleY="118116" custLinFactNeighborX="11122" custLinFactNeighborY="-6939"/>
      <dgm:spPr/>
      <dgm:t>
        <a:bodyPr/>
        <a:lstStyle/>
        <a:p>
          <a:endParaRPr lang="en-GB"/>
        </a:p>
      </dgm:t>
    </dgm:pt>
    <dgm:pt modelId="{3C9BBD24-DD3A-4A42-A6A6-34D3A503B1C1}" type="pres">
      <dgm:prSet presAssocID="{9A544526-12C5-4B70-8922-6B962838B2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0C8812-F21B-426B-AA2D-6F0666D21B7F}" type="pres">
      <dgm:prSet presAssocID="{97B12B7F-3CC6-4661-927F-D9D6052C181C}" presName="circ3" presStyleLbl="vennNode1" presStyleIdx="2" presStyleCnt="3" custFlipHor="1" custScaleX="171901" custScaleY="119443" custLinFactNeighborX="-11497" custLinFactNeighborY="-3832"/>
      <dgm:spPr/>
      <dgm:t>
        <a:bodyPr/>
        <a:lstStyle/>
        <a:p>
          <a:endParaRPr lang="en-GB"/>
        </a:p>
      </dgm:t>
    </dgm:pt>
    <dgm:pt modelId="{10F9CDC4-E101-490B-A9BD-7D25047C3309}" type="pres">
      <dgm:prSet presAssocID="{97B12B7F-3CC6-4661-927F-D9D6052C18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F467DAF-3DF6-4F0C-8C8C-9970A34F00D4}" srcId="{58DBA84C-086F-49BD-91AD-15B4AC0FECAB}" destId="{2AAF5E0C-AC1B-4296-9AED-BD989E1FFBFE}" srcOrd="0" destOrd="0" parTransId="{4706DB71-40EF-47FE-9099-48678A248C2F}" sibTransId="{1265E43B-772B-4FC2-85B0-41C05EC54C33}"/>
    <dgm:cxn modelId="{0746BF7E-412B-4B04-BB1F-A5BCAD1E8A95}" type="presOf" srcId="{97B12B7F-3CC6-4661-927F-D9D6052C181C}" destId="{5A0C8812-F21B-426B-AA2D-6F0666D21B7F}" srcOrd="0" destOrd="0" presId="urn:microsoft.com/office/officeart/2005/8/layout/venn1"/>
    <dgm:cxn modelId="{59B64C9D-8352-49FB-A2DF-08851D38E782}" srcId="{58DBA84C-086F-49BD-91AD-15B4AC0FECAB}" destId="{9A544526-12C5-4B70-8922-6B962838B20D}" srcOrd="1" destOrd="0" parTransId="{FA3B32BA-A7EB-4A39-812C-722DCBC7627C}" sibTransId="{6400ECB0-479D-4DDE-9C4C-E5EF7B3BA8F2}"/>
    <dgm:cxn modelId="{7EE0792B-86C8-4044-9F1B-F9D07BA5010D}" type="presOf" srcId="{2AAF5E0C-AC1B-4296-9AED-BD989E1FFBFE}" destId="{42564AFE-1835-4EBD-8C74-AB4FCAA1361E}" srcOrd="0" destOrd="0" presId="urn:microsoft.com/office/officeart/2005/8/layout/venn1"/>
    <dgm:cxn modelId="{E499EBAE-6787-448A-A239-730CF3EE521E}" srcId="{58DBA84C-086F-49BD-91AD-15B4AC0FECAB}" destId="{97B12B7F-3CC6-4661-927F-D9D6052C181C}" srcOrd="2" destOrd="0" parTransId="{5B6FFB4A-94BA-443A-891F-47C9A715CF3A}" sibTransId="{8B5AA598-E803-45A5-B389-B53F74698F56}"/>
    <dgm:cxn modelId="{35516C1C-A184-4556-A138-F5B4624965D8}" type="presOf" srcId="{58DBA84C-086F-49BD-91AD-15B4AC0FECAB}" destId="{6B423400-58F5-481F-B8C9-A76BC4DC7428}" srcOrd="0" destOrd="0" presId="urn:microsoft.com/office/officeart/2005/8/layout/venn1"/>
    <dgm:cxn modelId="{62AFE7EC-9050-4261-8794-7B5B458D7790}" type="presOf" srcId="{2AAF5E0C-AC1B-4296-9AED-BD989E1FFBFE}" destId="{9E783058-F448-42EE-AC31-97C02FEBDF2C}" srcOrd="1" destOrd="0" presId="urn:microsoft.com/office/officeart/2005/8/layout/venn1"/>
    <dgm:cxn modelId="{884D04B8-9E2E-4279-9BC6-E0089C5627E6}" type="presOf" srcId="{9A544526-12C5-4B70-8922-6B962838B20D}" destId="{73F5160B-2422-44DC-8791-E934FD9082B2}" srcOrd="0" destOrd="0" presId="urn:microsoft.com/office/officeart/2005/8/layout/venn1"/>
    <dgm:cxn modelId="{0432BFCC-7B89-49D3-8A63-5ABF53E8B5E0}" type="presOf" srcId="{9A544526-12C5-4B70-8922-6B962838B20D}" destId="{3C9BBD24-DD3A-4A42-A6A6-34D3A503B1C1}" srcOrd="1" destOrd="0" presId="urn:microsoft.com/office/officeart/2005/8/layout/venn1"/>
    <dgm:cxn modelId="{226A5347-E530-4004-B07E-EC08DF1BB633}" type="presOf" srcId="{97B12B7F-3CC6-4661-927F-D9D6052C181C}" destId="{10F9CDC4-E101-490B-A9BD-7D25047C3309}" srcOrd="1" destOrd="0" presId="urn:microsoft.com/office/officeart/2005/8/layout/venn1"/>
    <dgm:cxn modelId="{2B91E550-EC89-4F47-B948-F4C4298EBE4A}" type="presParOf" srcId="{6B423400-58F5-481F-B8C9-A76BC4DC7428}" destId="{42564AFE-1835-4EBD-8C74-AB4FCAA1361E}" srcOrd="0" destOrd="0" presId="urn:microsoft.com/office/officeart/2005/8/layout/venn1"/>
    <dgm:cxn modelId="{FC0F2367-73D9-4F06-9B02-95E296D22F17}" type="presParOf" srcId="{6B423400-58F5-481F-B8C9-A76BC4DC7428}" destId="{9E783058-F448-42EE-AC31-97C02FEBDF2C}" srcOrd="1" destOrd="0" presId="urn:microsoft.com/office/officeart/2005/8/layout/venn1"/>
    <dgm:cxn modelId="{EC80A943-E5F9-47DF-9C3F-98F2839BF34A}" type="presParOf" srcId="{6B423400-58F5-481F-B8C9-A76BC4DC7428}" destId="{73F5160B-2422-44DC-8791-E934FD9082B2}" srcOrd="2" destOrd="0" presId="urn:microsoft.com/office/officeart/2005/8/layout/venn1"/>
    <dgm:cxn modelId="{2CFB8090-4BFA-4C93-B23F-7D661536BA0F}" type="presParOf" srcId="{6B423400-58F5-481F-B8C9-A76BC4DC7428}" destId="{3C9BBD24-DD3A-4A42-A6A6-34D3A503B1C1}" srcOrd="3" destOrd="0" presId="urn:microsoft.com/office/officeart/2005/8/layout/venn1"/>
    <dgm:cxn modelId="{B8E5169B-4784-401F-A27D-CD89AAA35917}" type="presParOf" srcId="{6B423400-58F5-481F-B8C9-A76BC4DC7428}" destId="{5A0C8812-F21B-426B-AA2D-6F0666D21B7F}" srcOrd="4" destOrd="0" presId="urn:microsoft.com/office/officeart/2005/8/layout/venn1"/>
    <dgm:cxn modelId="{06CE4B47-92E7-49E7-9FBF-3835CC1774C3}" type="presParOf" srcId="{6B423400-58F5-481F-B8C9-A76BC4DC7428}" destId="{10F9CDC4-E101-490B-A9BD-7D25047C330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0BE5C-F0ED-4029-BE6B-5FD622A1EC16}">
      <dsp:nvSpPr>
        <dsp:cNvPr id="0" name=""/>
        <dsp:cNvSpPr/>
      </dsp:nvSpPr>
      <dsp:spPr>
        <a:xfrm rot="16200000">
          <a:off x="562428" y="-562428"/>
          <a:ext cx="1611086" cy="2735942"/>
        </a:xfrm>
        <a:prstGeom prst="round1Rect">
          <a:avLst/>
        </a:prstGeom>
        <a:solidFill>
          <a:srgbClr val="FFFF00"/>
        </a:solidFill>
        <a:ln w="381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Колико живи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биљка</a:t>
          </a:r>
          <a:endParaRPr lang="en-GB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0" y="0"/>
        <a:ext cx="2735942" cy="1208314"/>
      </dsp:txXfrm>
    </dsp:sp>
    <dsp:sp modelId="{8C68E9E6-2C76-4F38-B066-60CB37E59970}">
      <dsp:nvSpPr>
        <dsp:cNvPr id="0" name=""/>
        <dsp:cNvSpPr/>
      </dsp:nvSpPr>
      <dsp:spPr>
        <a:xfrm>
          <a:off x="2735942" y="0"/>
          <a:ext cx="2735942" cy="1611086"/>
        </a:xfrm>
        <a:prstGeom prst="round1Rect">
          <a:avLst/>
        </a:prstGeom>
        <a:solidFill>
          <a:srgbClr val="FFFF00"/>
        </a:solidFill>
        <a:ln w="41275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Услови за развој биљака</a:t>
          </a:r>
          <a:endParaRPr lang="en-GB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5942" y="0"/>
        <a:ext cx="2735942" cy="1208314"/>
      </dsp:txXfrm>
    </dsp:sp>
    <dsp:sp modelId="{BC891642-89EE-43A9-BCC1-624E42E58828}">
      <dsp:nvSpPr>
        <dsp:cNvPr id="0" name=""/>
        <dsp:cNvSpPr/>
      </dsp:nvSpPr>
      <dsp:spPr>
        <a:xfrm rot="10800000">
          <a:off x="0" y="1611086"/>
          <a:ext cx="2735942" cy="1611086"/>
        </a:xfrm>
        <a:prstGeom prst="round1Rect">
          <a:avLst/>
        </a:prstGeom>
        <a:solidFill>
          <a:srgbClr val="FFFF00"/>
        </a:solidFill>
        <a:ln w="381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Мијењање биљака</a:t>
          </a:r>
          <a:endParaRPr lang="en-GB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013857"/>
        <a:ext cx="2735942" cy="1208314"/>
      </dsp:txXfrm>
    </dsp:sp>
    <dsp:sp modelId="{FA925D45-146D-4BD1-A690-B2A6433B5613}">
      <dsp:nvSpPr>
        <dsp:cNvPr id="0" name=""/>
        <dsp:cNvSpPr/>
      </dsp:nvSpPr>
      <dsp:spPr>
        <a:xfrm rot="5400000">
          <a:off x="3298370" y="1048657"/>
          <a:ext cx="1611086" cy="2735942"/>
        </a:xfrm>
        <a:prstGeom prst="round1Rect">
          <a:avLst/>
        </a:prstGeom>
        <a:solidFill>
          <a:srgbClr val="FFFF00"/>
        </a:solidFill>
        <a:ln w="381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2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Особине биљака </a:t>
          </a:r>
          <a:endParaRPr lang="en-GB" sz="2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35942" y="2013857"/>
        <a:ext cx="2735942" cy="1208314"/>
      </dsp:txXfrm>
    </dsp:sp>
    <dsp:sp modelId="{BDB728B9-9BD8-4C51-9EC4-2B6BB50C08D4}">
      <dsp:nvSpPr>
        <dsp:cNvPr id="0" name=""/>
        <dsp:cNvSpPr/>
      </dsp:nvSpPr>
      <dsp:spPr>
        <a:xfrm>
          <a:off x="1915159" y="1208314"/>
          <a:ext cx="1641565" cy="805543"/>
        </a:xfrm>
        <a:prstGeom prst="roundRect">
          <a:avLst/>
        </a:prstGeom>
        <a:solidFill>
          <a:srgbClr val="92D050"/>
        </a:solidFill>
        <a:ln w="3810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B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Биљке</a:t>
          </a:r>
          <a:endParaRPr lang="en-GB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4482" y="1247637"/>
        <a:ext cx="1562919" cy="726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4AFE-1835-4EBD-8C74-AB4FCAA1361E}">
      <dsp:nvSpPr>
        <dsp:cNvPr id="0" name=""/>
        <dsp:cNvSpPr/>
      </dsp:nvSpPr>
      <dsp:spPr>
        <a:xfrm>
          <a:off x="1388666" y="25424"/>
          <a:ext cx="4546315" cy="3516067"/>
        </a:xfrm>
        <a:prstGeom prst="ellipse">
          <a:avLst/>
        </a:prstGeom>
        <a:solidFill>
          <a:srgbClr val="00FF00">
            <a:alpha val="89804"/>
          </a:srgb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1994841" y="640736"/>
        <a:ext cx="3333964" cy="1582230"/>
      </dsp:txXfrm>
    </dsp:sp>
    <dsp:sp modelId="{73F5160B-2422-44DC-8791-E934FD9082B2}">
      <dsp:nvSpPr>
        <dsp:cNvPr id="0" name=""/>
        <dsp:cNvSpPr/>
      </dsp:nvSpPr>
      <dsp:spPr>
        <a:xfrm>
          <a:off x="2621285" y="1382776"/>
          <a:ext cx="4345571" cy="3177583"/>
        </a:xfrm>
        <a:prstGeom prst="ellipse">
          <a:avLst/>
        </a:prstGeom>
        <a:solidFill>
          <a:srgbClr val="0066FF">
            <a:alpha val="85098"/>
          </a:srgb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3950306" y="2203652"/>
        <a:ext cx="2607342" cy="1747671"/>
      </dsp:txXfrm>
    </dsp:sp>
    <dsp:sp modelId="{5A0C8812-F21B-426B-AA2D-6F0666D21B7F}">
      <dsp:nvSpPr>
        <dsp:cNvPr id="0" name=""/>
        <dsp:cNvSpPr/>
      </dsp:nvSpPr>
      <dsp:spPr>
        <a:xfrm flipH="1">
          <a:off x="0" y="1448512"/>
          <a:ext cx="4624520" cy="3213283"/>
        </a:xfrm>
        <a:prstGeom prst="ellipse">
          <a:avLst/>
        </a:prstGeom>
        <a:solidFill>
          <a:srgbClr val="FFFF00">
            <a:alpha val="81176"/>
          </a:srgbClr>
        </a:solid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435475" y="2278610"/>
        <a:ext cx="2774712" cy="1767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43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3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4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404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034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32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56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319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1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3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38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3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9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40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3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7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58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D1B8424-2EB8-466C-82D3-0E87A2234014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0C74-1A40-44E6-A98F-F73FF0A320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237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1437" y="688591"/>
            <a:ext cx="10745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72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 И БИЉКЕ</a:t>
            </a:r>
            <a:endParaRPr lang="en-US" sz="72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16" y="2644731"/>
            <a:ext cx="5614787" cy="3743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0" y="2644731"/>
            <a:ext cx="4930790" cy="374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844" y="228409"/>
            <a:ext cx="10525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5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 жели више може да уради</a:t>
            </a:r>
            <a:r>
              <a:rPr lang="sr-Cyrl-BA" sz="5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863" y="1440152"/>
            <a:ext cx="3411895" cy="4540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1" y="1440152"/>
            <a:ext cx="3366752" cy="44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8078" y="253163"/>
            <a:ext cx="792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5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ДОМАЋЕ ЖИВОТИЊЕ</a:t>
            </a:r>
            <a:endParaRPr lang="en-US" sz="5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729" y="1324021"/>
            <a:ext cx="7491186" cy="51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637621" y="454241"/>
            <a:ext cx="11031863" cy="5424046"/>
            <a:chOff x="1880527" y="955955"/>
            <a:chExt cx="10400614" cy="4913608"/>
          </a:xfrm>
        </p:grpSpPr>
        <p:sp>
          <p:nvSpPr>
            <p:cNvPr id="54" name="Oval 53"/>
            <p:cNvSpPr/>
            <p:nvPr/>
          </p:nvSpPr>
          <p:spPr>
            <a:xfrm>
              <a:off x="5123857" y="2661150"/>
              <a:ext cx="3676258" cy="17486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Freeform 54"/>
            <p:cNvSpPr/>
            <p:nvPr/>
          </p:nvSpPr>
          <p:spPr>
            <a:xfrm>
              <a:off x="5960994" y="2916245"/>
              <a:ext cx="2793571" cy="1124857"/>
            </a:xfrm>
            <a:custGeom>
              <a:avLst/>
              <a:gdLst>
                <a:gd name="connsiteX0" fmla="*/ 0 w 2793571"/>
                <a:gd name="connsiteY0" fmla="*/ 0 h 1124857"/>
                <a:gd name="connsiteX1" fmla="*/ 2793571 w 2793571"/>
                <a:gd name="connsiteY1" fmla="*/ 0 h 1124857"/>
                <a:gd name="connsiteX2" fmla="*/ 2793571 w 2793571"/>
                <a:gd name="connsiteY2" fmla="*/ 1124857 h 1124857"/>
                <a:gd name="connsiteX3" fmla="*/ 0 w 2793571"/>
                <a:gd name="connsiteY3" fmla="*/ 1124857 h 1124857"/>
                <a:gd name="connsiteX4" fmla="*/ 0 w 2793571"/>
                <a:gd name="connsiteY4" fmla="*/ 0 h 1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3571" h="1124857">
                  <a:moveTo>
                    <a:pt x="0" y="0"/>
                  </a:moveTo>
                  <a:lnTo>
                    <a:pt x="2793571" y="0"/>
                  </a:lnTo>
                  <a:lnTo>
                    <a:pt x="2793571" y="1124857"/>
                  </a:lnTo>
                  <a:lnTo>
                    <a:pt x="0" y="1124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4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Значај домаћих животиња за      човјека</a:t>
              </a:r>
              <a:endParaRPr lang="en-GB" sz="24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980963" y="1073005"/>
              <a:ext cx="2527797" cy="1115004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Freeform 56"/>
            <p:cNvSpPr/>
            <p:nvPr/>
          </p:nvSpPr>
          <p:spPr>
            <a:xfrm>
              <a:off x="2358948" y="955955"/>
              <a:ext cx="1687285" cy="1124857"/>
            </a:xfrm>
            <a:custGeom>
              <a:avLst/>
              <a:gdLst>
                <a:gd name="connsiteX0" fmla="*/ 0 w 1687285"/>
                <a:gd name="connsiteY0" fmla="*/ 0 h 1124857"/>
                <a:gd name="connsiteX1" fmla="*/ 1687285 w 1687285"/>
                <a:gd name="connsiteY1" fmla="*/ 0 h 1124857"/>
                <a:gd name="connsiteX2" fmla="*/ 1687285 w 1687285"/>
                <a:gd name="connsiteY2" fmla="*/ 1124857 h 1124857"/>
                <a:gd name="connsiteX3" fmla="*/ 0 w 1687285"/>
                <a:gd name="connsiteY3" fmla="*/ 1124857 h 1124857"/>
                <a:gd name="connsiteX4" fmla="*/ 0 w 1687285"/>
                <a:gd name="connsiteY4" fmla="*/ 0 h 1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285" h="1124857">
                  <a:moveTo>
                    <a:pt x="0" y="0"/>
                  </a:moveTo>
                  <a:lnTo>
                    <a:pt x="1687285" y="0"/>
                  </a:lnTo>
                  <a:lnTo>
                    <a:pt x="1687285" y="1124857"/>
                  </a:lnTo>
                  <a:lnTo>
                    <a:pt x="0" y="1124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1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Разонода </a:t>
              </a:r>
              <a:endParaRPr lang="en-GB" sz="21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3156856" y="4512740"/>
              <a:ext cx="1687285" cy="1124857"/>
            </a:xfrm>
            <a:custGeom>
              <a:avLst/>
              <a:gdLst>
                <a:gd name="connsiteX0" fmla="*/ 0 w 1687285"/>
                <a:gd name="connsiteY0" fmla="*/ 0 h 1124857"/>
                <a:gd name="connsiteX1" fmla="*/ 1687285 w 1687285"/>
                <a:gd name="connsiteY1" fmla="*/ 0 h 1124857"/>
                <a:gd name="connsiteX2" fmla="*/ 1687285 w 1687285"/>
                <a:gd name="connsiteY2" fmla="*/ 1124857 h 1124857"/>
                <a:gd name="connsiteX3" fmla="*/ 0 w 1687285"/>
                <a:gd name="connsiteY3" fmla="*/ 1124857 h 1124857"/>
                <a:gd name="connsiteX4" fmla="*/ 0 w 1687285"/>
                <a:gd name="connsiteY4" fmla="*/ 0 h 1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285" h="1124857">
                  <a:moveTo>
                    <a:pt x="0" y="0"/>
                  </a:moveTo>
                  <a:lnTo>
                    <a:pt x="1687285" y="0"/>
                  </a:lnTo>
                  <a:lnTo>
                    <a:pt x="1687285" y="1124857"/>
                  </a:lnTo>
                  <a:lnTo>
                    <a:pt x="0" y="1124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100" kern="1200"/>
            </a:p>
          </p:txBody>
        </p:sp>
        <p:sp>
          <p:nvSpPr>
            <p:cNvPr id="60" name="Oval 59"/>
            <p:cNvSpPr/>
            <p:nvPr/>
          </p:nvSpPr>
          <p:spPr>
            <a:xfrm>
              <a:off x="1880527" y="4676844"/>
              <a:ext cx="2641916" cy="119271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Freeform 60"/>
            <p:cNvSpPr/>
            <p:nvPr/>
          </p:nvSpPr>
          <p:spPr>
            <a:xfrm>
              <a:off x="2609381" y="4691865"/>
              <a:ext cx="1687285" cy="1124857"/>
            </a:xfrm>
            <a:custGeom>
              <a:avLst/>
              <a:gdLst>
                <a:gd name="connsiteX0" fmla="*/ 0 w 1687285"/>
                <a:gd name="connsiteY0" fmla="*/ 0 h 1124857"/>
                <a:gd name="connsiteX1" fmla="*/ 1687285 w 1687285"/>
                <a:gd name="connsiteY1" fmla="*/ 0 h 1124857"/>
                <a:gd name="connsiteX2" fmla="*/ 1687285 w 1687285"/>
                <a:gd name="connsiteY2" fmla="*/ 1124857 h 1124857"/>
                <a:gd name="connsiteX3" fmla="*/ 0 w 1687285"/>
                <a:gd name="connsiteY3" fmla="*/ 1124857 h 1124857"/>
                <a:gd name="connsiteX4" fmla="*/ 0 w 1687285"/>
                <a:gd name="connsiteY4" fmla="*/ 0 h 1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285" h="1124857">
                  <a:moveTo>
                    <a:pt x="0" y="0"/>
                  </a:moveTo>
                  <a:lnTo>
                    <a:pt x="1687285" y="0"/>
                  </a:lnTo>
                  <a:lnTo>
                    <a:pt x="1687285" y="1124857"/>
                  </a:lnTo>
                  <a:lnTo>
                    <a:pt x="0" y="1124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1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Помоћ у раду</a:t>
              </a:r>
              <a:endParaRPr lang="en-GB" sz="21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646924" y="1070395"/>
              <a:ext cx="2634217" cy="1239812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Freeform 62"/>
            <p:cNvSpPr/>
            <p:nvPr/>
          </p:nvSpPr>
          <p:spPr>
            <a:xfrm>
              <a:off x="10252989" y="1324096"/>
              <a:ext cx="1687287" cy="624050"/>
            </a:xfrm>
            <a:custGeom>
              <a:avLst/>
              <a:gdLst>
                <a:gd name="connsiteX0" fmla="*/ 0 w 1687285"/>
                <a:gd name="connsiteY0" fmla="*/ 0 h 1124857"/>
                <a:gd name="connsiteX1" fmla="*/ 1687285 w 1687285"/>
                <a:gd name="connsiteY1" fmla="*/ 0 h 1124857"/>
                <a:gd name="connsiteX2" fmla="*/ 1687285 w 1687285"/>
                <a:gd name="connsiteY2" fmla="*/ 1124857 h 1124857"/>
                <a:gd name="connsiteX3" fmla="*/ 0 w 1687285"/>
                <a:gd name="connsiteY3" fmla="*/ 1124857 h 1124857"/>
                <a:gd name="connsiteX4" fmla="*/ 0 w 1687285"/>
                <a:gd name="connsiteY4" fmla="*/ 0 h 1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285" h="1124857">
                  <a:moveTo>
                    <a:pt x="0" y="0"/>
                  </a:moveTo>
                  <a:lnTo>
                    <a:pt x="1687285" y="0"/>
                  </a:lnTo>
                  <a:lnTo>
                    <a:pt x="1687285" y="1124857"/>
                  </a:lnTo>
                  <a:lnTo>
                    <a:pt x="0" y="1124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1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Исхрана</a:t>
              </a:r>
              <a:endParaRPr lang="en-GB" sz="21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9417165" y="4692108"/>
              <a:ext cx="2478301" cy="112485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Freeform 64"/>
            <p:cNvSpPr/>
            <p:nvPr/>
          </p:nvSpPr>
          <p:spPr>
            <a:xfrm>
              <a:off x="9884671" y="4592652"/>
              <a:ext cx="1687285" cy="1124857"/>
            </a:xfrm>
            <a:custGeom>
              <a:avLst/>
              <a:gdLst>
                <a:gd name="connsiteX0" fmla="*/ 0 w 1687285"/>
                <a:gd name="connsiteY0" fmla="*/ 0 h 1124857"/>
                <a:gd name="connsiteX1" fmla="*/ 1687285 w 1687285"/>
                <a:gd name="connsiteY1" fmla="*/ 0 h 1124857"/>
                <a:gd name="connsiteX2" fmla="*/ 1687285 w 1687285"/>
                <a:gd name="connsiteY2" fmla="*/ 1124857 h 1124857"/>
                <a:gd name="connsiteX3" fmla="*/ 0 w 1687285"/>
                <a:gd name="connsiteY3" fmla="*/ 1124857 h 1124857"/>
                <a:gd name="connsiteX4" fmla="*/ 0 w 1687285"/>
                <a:gd name="connsiteY4" fmla="*/ 0 h 112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7285" h="1124857">
                  <a:moveTo>
                    <a:pt x="0" y="0"/>
                  </a:moveTo>
                  <a:lnTo>
                    <a:pt x="1687285" y="0"/>
                  </a:lnTo>
                  <a:lnTo>
                    <a:pt x="1687285" y="1124857"/>
                  </a:lnTo>
                  <a:lnTo>
                    <a:pt x="0" y="11248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BA" sz="2100" b="1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Одијевање</a:t>
              </a:r>
              <a:endParaRPr lang="en-GB" sz="21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Right Arrow 70"/>
          <p:cNvSpPr/>
          <p:nvPr/>
        </p:nvSpPr>
        <p:spPr>
          <a:xfrm rot="2067937">
            <a:off x="7590972" y="4209142"/>
            <a:ext cx="1422400" cy="2322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ight Arrow 71"/>
          <p:cNvSpPr/>
          <p:nvPr/>
        </p:nvSpPr>
        <p:spPr>
          <a:xfrm rot="8799523">
            <a:off x="3098799" y="4245430"/>
            <a:ext cx="1422400" cy="2322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ight Arrow 72"/>
          <p:cNvSpPr/>
          <p:nvPr/>
        </p:nvSpPr>
        <p:spPr>
          <a:xfrm rot="12636529">
            <a:off x="3178627" y="1988458"/>
            <a:ext cx="1422400" cy="2322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ight Arrow 73"/>
          <p:cNvSpPr/>
          <p:nvPr/>
        </p:nvSpPr>
        <p:spPr>
          <a:xfrm rot="19389952">
            <a:off x="7634513" y="2090058"/>
            <a:ext cx="1422400" cy="23222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00962" y="238648"/>
            <a:ext cx="3173176" cy="2123658"/>
          </a:xfrm>
          <a:prstGeom prst="rect">
            <a:avLst/>
          </a:prstGeom>
          <a:noFill/>
          <a:ln w="60325">
            <a:solidFill>
              <a:srgbClr val="FFFF00"/>
            </a:solidFill>
            <a:prstDash val="solid"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од </a:t>
            </a:r>
          </a:p>
          <a:p>
            <a:pPr algn="ctr"/>
            <a:r>
              <a:rPr lang="sr-Cyrl-BA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домаћих </a:t>
            </a:r>
          </a:p>
          <a:p>
            <a:pPr algn="ctr"/>
            <a:r>
              <a:rPr lang="sr-Cyrl-BA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животиња</a:t>
            </a:r>
            <a:endParaRPr lang="en-US" sz="4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8" y="3712030"/>
            <a:ext cx="4049485" cy="3037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6" y="139475"/>
            <a:ext cx="5630763" cy="3402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2830286"/>
            <a:ext cx="5079999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709" y="448390"/>
            <a:ext cx="3173176" cy="2123658"/>
          </a:xfrm>
          <a:prstGeom prst="rect">
            <a:avLst/>
          </a:prstGeom>
          <a:noFill/>
          <a:ln w="60325">
            <a:solidFill>
              <a:srgbClr val="FFFF00"/>
            </a:solidFill>
            <a:prstDash val="solid"/>
          </a:ln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Користи од </a:t>
            </a:r>
          </a:p>
          <a:p>
            <a:pPr algn="ctr"/>
            <a:r>
              <a:rPr lang="sr-Cyrl-BA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домаћих </a:t>
            </a:r>
          </a:p>
          <a:p>
            <a:pPr algn="ctr"/>
            <a:r>
              <a:rPr lang="sr-Cyrl-BA" sz="4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животиња</a:t>
            </a:r>
            <a:endParaRPr lang="en-US" sz="4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32" y="214648"/>
            <a:ext cx="4093028" cy="3069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45" y="3409886"/>
            <a:ext cx="2654682" cy="329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709" y="3284419"/>
            <a:ext cx="2520659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92" y="3478886"/>
            <a:ext cx="2336801" cy="31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2896" y="499906"/>
            <a:ext cx="3553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5400" b="1" cap="none" spc="0" dirty="0" smtClean="0">
                <a:ln/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БИЉКЕ</a:t>
            </a:r>
          </a:p>
          <a:p>
            <a:pPr algn="ctr"/>
            <a:endParaRPr lang="en-US" sz="5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95" y="2115229"/>
            <a:ext cx="4000047" cy="26593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872" y="2061029"/>
            <a:ext cx="3713843" cy="271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24" y="2075543"/>
            <a:ext cx="3607205" cy="27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7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40041750"/>
              </p:ext>
            </p:extLst>
          </p:nvPr>
        </p:nvGraphicFramePr>
        <p:xfrm>
          <a:off x="3048001" y="1015999"/>
          <a:ext cx="5471885" cy="322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Oval Callout 17"/>
          <p:cNvSpPr/>
          <p:nvPr/>
        </p:nvSpPr>
        <p:spPr>
          <a:xfrm>
            <a:off x="8737600" y="0"/>
            <a:ext cx="3454400" cy="2409371"/>
          </a:xfrm>
          <a:prstGeom prst="wedgeEllipseCallout">
            <a:avLst>
              <a:gd name="adj1" fmla="val -56261"/>
              <a:gd name="adj2" fmla="val 28031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9027884" y="362857"/>
            <a:ext cx="2989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ваздух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свјетлост и топлота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вода (влага)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плодно земљиште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5667828" y="4724402"/>
            <a:ext cx="3454400" cy="2133598"/>
          </a:xfrm>
          <a:prstGeom prst="wedgeEllipseCallout">
            <a:avLst>
              <a:gd name="adj1" fmla="val -35842"/>
              <a:gd name="adj2" fmla="val -73045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284685" y="4804228"/>
            <a:ext cx="2656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дишу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хране се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расту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размножавају се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увену 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Callout 21"/>
          <p:cNvSpPr/>
          <p:nvPr/>
        </p:nvSpPr>
        <p:spPr>
          <a:xfrm>
            <a:off x="0" y="522516"/>
            <a:ext cx="2844800" cy="1625598"/>
          </a:xfrm>
          <a:prstGeom prst="wedgeEllipseCallout">
            <a:avLst>
              <a:gd name="adj1" fmla="val 57015"/>
              <a:gd name="adj2" fmla="val 3171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333829" y="624113"/>
            <a:ext cx="224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једногодишње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двогодишње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вишегодишње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-1" y="4601030"/>
            <a:ext cx="4383315" cy="2133598"/>
          </a:xfrm>
          <a:prstGeom prst="wedgeEllipseCallout">
            <a:avLst>
              <a:gd name="adj1" fmla="val 47109"/>
              <a:gd name="adj2" fmla="val -65562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145142" y="5036457"/>
            <a:ext cx="41365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утицај свјетлости и топлоте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зељасте - дрвенсте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четинарске - листопадне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9419771" y="5007427"/>
            <a:ext cx="2641600" cy="1669143"/>
          </a:xfrm>
          <a:prstGeom prst="wedgeRoundRectCallout">
            <a:avLst>
              <a:gd name="adj1" fmla="val -79617"/>
              <a:gd name="adj2" fmla="val 1954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9739086" y="4992913"/>
            <a:ext cx="2278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цвијет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стабљика  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коријен, лист</a:t>
            </a:r>
          </a:p>
          <a:p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калемљење 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3772" y="0"/>
            <a:ext cx="10464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5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Једни без других не можемо! </a:t>
            </a:r>
            <a:endParaRPr lang="sr-Cyrl-BA" sz="5400" b="1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1288294"/>
              </p:ext>
            </p:extLst>
          </p:nvPr>
        </p:nvGraphicFramePr>
        <p:xfrm>
          <a:off x="377371" y="1538513"/>
          <a:ext cx="6966857" cy="4483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1487" y="1669144"/>
            <a:ext cx="132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биљке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0910" y="5280056"/>
            <a:ext cx="195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животиње</a:t>
            </a:r>
            <a:endParaRPr lang="en-GB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080001"/>
            <a:ext cx="110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r-Cyrl-B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људи</a:t>
            </a:r>
            <a:endParaRPr lang="en-GB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1520" y="3371841"/>
            <a:ext cx="19032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ваздух </a:t>
            </a: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топлота </a:t>
            </a: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свјетлост</a:t>
            </a:r>
          </a:p>
          <a:p>
            <a:r>
              <a:rPr lang="sr-Cyrl-B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тло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21" y="1907269"/>
            <a:ext cx="3777023" cy="38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6194" y="658905"/>
            <a:ext cx="105252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r-Cyrl-BA" sz="54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 </a:t>
            </a:r>
            <a:endParaRPr lang="sr-Cyrl-BA" sz="5400" b="1" cap="none" spc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cap="none" spc="0" dirty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330" y="1653988"/>
            <a:ext cx="8619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табелу разврстај сљедеће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појмове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sr-Cyrl-B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шљива, купус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овца,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мрква,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крава, пшеница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камилица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кобила,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парадајз, лан, жалфија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коза,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крушка, јагода,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бик, сунцокрет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јечам, свиња,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кадуља и шећерна репа.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379555"/>
              </p:ext>
            </p:extLst>
          </p:nvPr>
        </p:nvGraphicFramePr>
        <p:xfrm>
          <a:off x="1830294" y="3223648"/>
          <a:ext cx="8295342" cy="3107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193"/>
                <a:gridCol w="1991383"/>
                <a:gridCol w="1991383"/>
                <a:gridCol w="1991383"/>
              </a:tblGrid>
              <a:tr h="406796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воће </a:t>
                      </a:r>
                      <a:endParaRPr lang="sr-Cyrl-BA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796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поврће </a:t>
                      </a:r>
                      <a:endParaRPr lang="sr-Cyrl-BA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796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индустријске   биљке</a:t>
                      </a:r>
                      <a:endParaRPr lang="sr-Cyrl-BA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3398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љековите биљке</a:t>
                      </a:r>
                      <a:endParaRPr lang="sr-Cyrl-BA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764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житарице </a:t>
                      </a:r>
                      <a:endParaRPr lang="sr-Cyrl-BA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7643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крупна стока</a:t>
                      </a:r>
                      <a:endParaRPr lang="sr-Cyrl-BA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27135">
                <a:tc>
                  <a:txBody>
                    <a:bodyPr/>
                    <a:lstStyle/>
                    <a:p>
                      <a:pPr algn="l" fontAlgn="b"/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r-Cyrl-BA" sz="2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ситна стока</a:t>
                      </a:r>
                      <a:endParaRPr lang="sr-Cyrl-BA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5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1286</TotalTime>
  <Words>183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marina_uciteljica@yahoo.com</cp:lastModifiedBy>
  <cp:revision>35</cp:revision>
  <dcterms:created xsi:type="dcterms:W3CDTF">2020-04-20T11:28:51Z</dcterms:created>
  <dcterms:modified xsi:type="dcterms:W3CDTF">2020-04-22T19:26:45Z</dcterms:modified>
</cp:coreProperties>
</file>