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6" r:id="rId3"/>
    <p:sldId id="267" r:id="rId4"/>
    <p:sldId id="268" r:id="rId5"/>
    <p:sldId id="269" r:id="rId6"/>
    <p:sldId id="271" r:id="rId7"/>
    <p:sldId id="258" r:id="rId8"/>
    <p:sldId id="264" r:id="rId9"/>
    <p:sldId id="259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3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3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4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04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3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2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6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1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3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8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9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0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7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8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1B8424-2EB8-466C-82D3-0E87A223401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23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202" y="191050"/>
            <a:ext cx="107452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72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И БИЉКЕ</a:t>
            </a:r>
            <a:endParaRPr lang="en-US" sz="72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11943"/>
            <a:ext cx="6853517" cy="4770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0940" y="573742"/>
            <a:ext cx="101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Чему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коријен?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Учвршћује биљку за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тло.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 храну.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Држи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усправном.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082" y="3590366"/>
            <a:ext cx="101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Која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улога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цвијета?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Храни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биљку.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биљци неопходне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минерале. 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размножавање.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8552" y="304801"/>
            <a:ext cx="101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Најважнији услови за развој биљке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су: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Зелени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листови.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Плодно земљиште,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(влага),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свјетлост, топлота и ваздух.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пажња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човјека.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929" y="3294531"/>
            <a:ext cx="101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једногодишње биљке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убрајамо: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Грашак, пасуљ,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пшеница.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Мрква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купус 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шећена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репа. 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Дрвеће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маслаччак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јагода.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674" y="493076"/>
            <a:ext cx="5130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МАЛИ БАШТОВАНИ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1" y="1600200"/>
            <a:ext cx="3669927" cy="4541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06" y="1249738"/>
            <a:ext cx="5063732" cy="5204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62" y="443753"/>
            <a:ext cx="4543986" cy="605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" y="927848"/>
            <a:ext cx="6085699" cy="445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2" y="497541"/>
            <a:ext cx="3199279" cy="4265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4" y="4311463"/>
            <a:ext cx="4168589" cy="2344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3" y="537884"/>
            <a:ext cx="4536137" cy="3402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7322" y="103112"/>
            <a:ext cx="49291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„НА ФАРМИ“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1200150"/>
            <a:ext cx="10058400" cy="5091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9" y="309275"/>
            <a:ext cx="9426389" cy="6284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" y="309275"/>
            <a:ext cx="9426389" cy="628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9" y="309275"/>
            <a:ext cx="9426388" cy="628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7" y="309271"/>
            <a:ext cx="9426389" cy="628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5" y="309267"/>
            <a:ext cx="9426389" cy="628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4" y="309259"/>
            <a:ext cx="9426390" cy="6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352" y="1358154"/>
            <a:ext cx="10125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Заједничка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обиљежја свих домаћих животиња, као и других 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бића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су: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Брзо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Дишу,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се, расту,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размножавају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развијају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и угину.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Користе квалитетну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храну.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401" y="304817"/>
            <a:ext cx="27959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КВИЗ: 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070" y="3783107"/>
            <a:ext cx="10125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обезбјеђује услове за правилан раст и развој домаћих 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животиња?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Сами себи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обезбјеђују.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Живе у групама и свако брине 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себи.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Човјек им обезбјеђује неопходне услове за правилан раст и 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882" y="354108"/>
            <a:ext cx="101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 копитара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убрајамо: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Коња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магарца.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Свињу и овцу.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Перад.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787" y="3088343"/>
            <a:ext cx="10125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Спада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крупну стоку.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Тијело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јој је прекривено кратком длаком различитих боја. Ноге јој завршавају већим ноктима – папцима и има рогове на глави. То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је: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Овца.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Свиња.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Крава.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975" y="466167"/>
            <a:ext cx="101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Перје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вуну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дају,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они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су: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Овца,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патка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кокош.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Коњ,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магарац. 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Свиња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787" y="3088343"/>
            <a:ext cx="101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дијелови биљке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су: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Коријен,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стабло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цвијет.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Коријен, стабло, цвијет и плод.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Коријен, стабло, лист,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цвијет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плод.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41" y="6318914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419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marina_uciteljica@yahoo.com</cp:lastModifiedBy>
  <cp:revision>36</cp:revision>
  <dcterms:created xsi:type="dcterms:W3CDTF">2020-04-20T11:28:51Z</dcterms:created>
  <dcterms:modified xsi:type="dcterms:W3CDTF">2020-04-26T21:13:22Z</dcterms:modified>
</cp:coreProperties>
</file>