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1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CA2D-7F8B-4519-89E8-279AC1BF1F8C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F2FF-717E-4C41-9164-2761873D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microsoft.com/office/2007/relationships/hdphoto" Target="../media/hdphoto10.wdp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714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ДОМАЋЕ ЖИВОТИЊЕ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9" y="914400"/>
            <a:ext cx="8478433" cy="39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005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КОРИСТИ ДОМАЋИХ ЖИВОТИЊА ЗА ЧОВЈЕКА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9" b="77682" l="18519" r="82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9" t="27650" r="18973" b="24929"/>
          <a:stretch/>
        </p:blipFill>
        <p:spPr>
          <a:xfrm>
            <a:off x="6426701" y="1325233"/>
            <a:ext cx="1948111" cy="1246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38" y="2515887"/>
            <a:ext cx="2302498" cy="1607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2"/>
          <a:stretch/>
        </p:blipFill>
        <p:spPr>
          <a:xfrm>
            <a:off x="3794881" y="1748845"/>
            <a:ext cx="1767779" cy="1534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234" b="77734" l="6231" r="89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5849" r="10542" b="22264"/>
          <a:stretch/>
        </p:blipFill>
        <p:spPr>
          <a:xfrm>
            <a:off x="838201" y="1263110"/>
            <a:ext cx="2101543" cy="1252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02" y="3886200"/>
            <a:ext cx="1554237" cy="894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2800"/>
            <a:ext cx="2667000" cy="14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0005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КОРИСТИ ОД КРАВЕ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63" y="1935767"/>
            <a:ext cx="1430192" cy="1489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41" b="808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9538"/>
          <a:stretch/>
        </p:blipFill>
        <p:spPr>
          <a:xfrm>
            <a:off x="6400800" y="916946"/>
            <a:ext cx="2289118" cy="104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8856" y="1201478"/>
            <a:ext cx="12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МЕСО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4783" y="25717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МЛИЈЕКО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507" r="7134" b="7748"/>
          <a:stretch/>
        </p:blipFill>
        <p:spPr>
          <a:xfrm>
            <a:off x="59666" y="930965"/>
            <a:ext cx="4512334" cy="37418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0358" y="4057651"/>
            <a:ext cx="130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КОЖА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83" y="3678271"/>
            <a:ext cx="2113935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0005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КОРИСТИ ОД ОВЦЕ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8" b="83040" l="132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9937" r="13490" b="17107"/>
          <a:stretch/>
        </p:blipFill>
        <p:spPr>
          <a:xfrm>
            <a:off x="6564480" y="2400300"/>
            <a:ext cx="1623169" cy="1309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01477"/>
            <a:ext cx="4743346" cy="316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5068" y="1373927"/>
            <a:ext cx="12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ВУНА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146" y="2805160"/>
            <a:ext cx="137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МЕСО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5127" y="4089711"/>
            <a:ext cx="194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МЛИЈЕКО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02" y="672489"/>
            <a:ext cx="1861796" cy="16076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79" b="89744" l="7752" r="8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2342" r="14455" b="11954"/>
          <a:stretch/>
        </p:blipFill>
        <p:spPr>
          <a:xfrm>
            <a:off x="7573393" y="570996"/>
            <a:ext cx="1510752" cy="905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39" b="77682" l="18519" r="82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9" t="27650" r="18973" b="24929"/>
          <a:stretch/>
        </p:blipFill>
        <p:spPr>
          <a:xfrm>
            <a:off x="6815751" y="3712160"/>
            <a:ext cx="1948111" cy="124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94" y="1476337"/>
            <a:ext cx="1462707" cy="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5770" y="4000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КОРИСТИ ОД СВИЊЕ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7645" y="2682815"/>
            <a:ext cx="137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МЕСО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5736" y="4035688"/>
            <a:ext cx="133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КОЖА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7" y="1411457"/>
            <a:ext cx="4306102" cy="2817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7612" y="1373927"/>
            <a:ext cx="14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ДЛАКА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5961"/>
          <a:stretch/>
        </p:blipFill>
        <p:spPr>
          <a:xfrm>
            <a:off x="6781800" y="800100"/>
            <a:ext cx="1716657" cy="1385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5" b="808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7" b="18799"/>
          <a:stretch/>
        </p:blipFill>
        <p:spPr>
          <a:xfrm>
            <a:off x="6275272" y="2318421"/>
            <a:ext cx="2711538" cy="1167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54" y="3664960"/>
            <a:ext cx="1573382" cy="1180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91" y="3718981"/>
            <a:ext cx="1766344" cy="11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085" y="379562"/>
            <a:ext cx="544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КОРИСТИ ОД КОКОШКЕ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66"/>
            <a:ext cx="3621862" cy="3447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7558" y="1280374"/>
            <a:ext cx="124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ПЕРЈЕ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706142"/>
            <a:ext cx="137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МЕСО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0066" y="4104911"/>
            <a:ext cx="940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ЈАЈА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37" l="0" r="94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92455"/>
            <a:ext cx="2206508" cy="1579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2"/>
          <a:stretch/>
        </p:blipFill>
        <p:spPr>
          <a:xfrm>
            <a:off x="6004622" y="857251"/>
            <a:ext cx="1767779" cy="1356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81" b="76759" l="11500" r="8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5220" r="11453" b="22642"/>
          <a:stretch/>
        </p:blipFill>
        <p:spPr>
          <a:xfrm>
            <a:off x="7772400" y="1028700"/>
            <a:ext cx="1371600" cy="941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34" b="77734" l="6231" r="89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5849" r="10542" b="22264"/>
          <a:stretch/>
        </p:blipFill>
        <p:spPr>
          <a:xfrm>
            <a:off x="6605683" y="3697813"/>
            <a:ext cx="2101543" cy="12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379562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ЗАДАТАК ЗА САМОСТАЛАН РАД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057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НАЦРТАЈ У СВОЈУ СВЕСКУ НЕКЕ КОРИСТИ КОЈЕ ЧОВЈЕК ИМА ОД ДОМАЋИХ ЖИВОТИЊА.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48</Words>
  <Application>Microsoft Office PowerPoint</Application>
  <PresentationFormat>On-screen Show (16:9)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17</cp:revision>
  <dcterms:created xsi:type="dcterms:W3CDTF">2020-04-01T14:20:09Z</dcterms:created>
  <dcterms:modified xsi:type="dcterms:W3CDTF">2020-04-08T10:59:23Z</dcterms:modified>
</cp:coreProperties>
</file>