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</p:sldIdLst>
  <p:sldSz cx="9144000" cy="5143500" type="screen16x9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>
      <p:cViewPr>
        <p:scale>
          <a:sx n="124" d="100"/>
          <a:sy n="124" d="100"/>
        </p:scale>
        <p:origin x="-456" y="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774853"/>
            <a:ext cx="8305800" cy="85725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75299"/>
            <a:ext cx="8305800" cy="14859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2644727"/>
            <a:ext cx="45720" cy="3429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D531-1E1C-4AD0-A66F-5F19873B9F1D}" type="datetimeFigureOut">
              <a:rPr lang="sr-Latn-CS" smtClean="0"/>
              <a:pPr/>
              <a:t>11.4.2020</a:t>
            </a:fld>
            <a:endParaRPr lang="sr-Latn-B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F15389-433D-46C7-BB17-96E447A5610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D531-1E1C-4AD0-A66F-5F19873B9F1D}" type="datetimeFigureOut">
              <a:rPr lang="sr-Latn-CS" smtClean="0"/>
              <a:pPr/>
              <a:t>11.4.2020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5389-433D-46C7-BB17-96E447A5610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D531-1E1C-4AD0-A66F-5F19873B9F1D}" type="datetimeFigureOut">
              <a:rPr lang="sr-Latn-CS" smtClean="0"/>
              <a:pPr/>
              <a:t>11.4.2020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5389-433D-46C7-BB17-96E447A5610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E7BD531-1E1C-4AD0-A66F-5F19873B9F1D}" type="datetimeFigureOut">
              <a:rPr lang="sr-Latn-CS" smtClean="0"/>
              <a:pPr/>
              <a:t>11.4.2020</a:t>
            </a:fld>
            <a:endParaRPr lang="sr-Latn-B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4F15389-433D-46C7-BB17-96E447A5610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D531-1E1C-4AD0-A66F-5F19873B9F1D}" type="datetimeFigureOut">
              <a:rPr lang="sr-Latn-CS" smtClean="0"/>
              <a:pPr/>
              <a:t>11.4.2020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5389-433D-46C7-BB17-96E447A5610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28900"/>
            <a:ext cx="7924800" cy="10287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719148"/>
            <a:ext cx="7924800" cy="738552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3687744"/>
            <a:ext cx="7924800" cy="3226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D531-1E1C-4AD0-A66F-5F19873B9F1D}" type="datetimeFigureOut">
              <a:rPr lang="sr-Latn-CS" smtClean="0"/>
              <a:pPr/>
              <a:t>11.4.2020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5389-433D-46C7-BB17-96E447A5610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5389-433D-46C7-BB17-96E447A5610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D531-1E1C-4AD0-A66F-5F19873B9F1D}" type="datetimeFigureOut">
              <a:rPr lang="sr-Latn-CS" smtClean="0"/>
              <a:pPr/>
              <a:t>11.4.2020</a:t>
            </a:fld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D531-1E1C-4AD0-A66F-5F19873B9F1D}" type="datetimeFigureOut">
              <a:rPr lang="sr-Latn-CS" smtClean="0"/>
              <a:pPr/>
              <a:t>11.4.2020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5389-433D-46C7-BB17-96E447A5610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D531-1E1C-4AD0-A66F-5F19873B9F1D}" type="datetimeFigureOut">
              <a:rPr lang="sr-Latn-CS" smtClean="0"/>
              <a:pPr/>
              <a:t>11.4.2020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5389-433D-46C7-BB17-96E447A5610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342900"/>
            <a:ext cx="6248400" cy="42862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200150"/>
            <a:ext cx="1984248" cy="280035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342900"/>
            <a:ext cx="19812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E7BD531-1E1C-4AD0-A66F-5F19873B9F1D}" type="datetimeFigureOut">
              <a:rPr lang="sr-Latn-CS" smtClean="0"/>
              <a:pPr/>
              <a:t>11.4.2020</a:t>
            </a:fld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F15389-433D-46C7-BB17-96E447A5610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342900"/>
            <a:ext cx="20574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342900"/>
            <a:ext cx="6019800" cy="417195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200150"/>
            <a:ext cx="2057400" cy="33147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D531-1E1C-4AD0-A66F-5F19873B9F1D}" type="datetimeFigureOut">
              <a:rPr lang="sr-Latn-CS" smtClean="0"/>
              <a:pPr/>
              <a:t>11.4.2020</a:t>
            </a:fld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F15389-433D-46C7-BB17-96E447A5610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085850"/>
            <a:ext cx="8229600" cy="35087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E7BD531-1E1C-4AD0-A66F-5F19873B9F1D}" type="datetimeFigureOut">
              <a:rPr lang="sr-Latn-CS" smtClean="0"/>
              <a:pPr/>
              <a:t>11.4.2020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r-Latn-B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4F15389-433D-46C7-BB17-96E447A5610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PowerPoint_Presentation1.ppt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sus\Desktop\Vu&#269;e,%20vu&#269;e,%20bubo%20lenja%20-%20Dragan%20Lakovi&#263;%20De&#269;ije%20pesme%20Pesme%20za%20decu%20Jaccoled%20C%20(1).mp3" TargetMode="Externa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2035965"/>
            <a:ext cx="8001056" cy="2839661"/>
          </a:xfrm>
        </p:spPr>
        <p:txBody>
          <a:bodyPr/>
          <a:lstStyle/>
          <a:p>
            <a:endParaRPr lang="sr-Latn-BA" dirty="0"/>
          </a:p>
        </p:txBody>
      </p:sp>
      <p:pic>
        <p:nvPicPr>
          <p:cNvPr id="1027" name="Picture 3" descr="C:\Users\Asus\Desktop\produze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94"/>
            <a:ext cx="8072494" cy="316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82188"/>
            <a:ext cx="8305800" cy="107157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sr-Cyrl-BA" sz="6000" b="1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ДОБРО ЈУТРО, </a:t>
            </a:r>
            <a:r>
              <a:rPr lang="sr-Cyrl-BA" sz="6000" b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ПРВАЦИ!</a:t>
            </a:r>
            <a:endParaRPr lang="sr-Latn-BA" sz="6000" b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2035965"/>
            <a:ext cx="8001056" cy="2839661"/>
          </a:xfrm>
        </p:spPr>
        <p:txBody>
          <a:bodyPr/>
          <a:lstStyle/>
          <a:p>
            <a:endParaRPr lang="sr-Latn-B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82189"/>
            <a:ext cx="8305800" cy="1178727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sr-Cyrl-BA" sz="6000" b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ДИВЉЕ ЖИВОТИЊЕ</a:t>
            </a:r>
            <a:endParaRPr lang="sr-Latn-BA" sz="6000" b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Asus\Desktop\9aea16c1801033230defcd48ab2a8b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7654"/>
            <a:ext cx="6120680" cy="3233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BA" sz="60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ЗАГОНЕТКЕ</a:t>
            </a:r>
            <a:endParaRPr lang="sr-Latn-BA" sz="60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054" name="Picture 6" descr="C:\Users\Asus\Desktop\21-219392_bear-clipart-png-clip-art-bear-clipar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291830"/>
            <a:ext cx="2495200" cy="1535907"/>
          </a:xfrm>
          <a:prstGeom prst="rect">
            <a:avLst/>
          </a:prstGeom>
          <a:noFill/>
        </p:spPr>
      </p:pic>
      <p:pic>
        <p:nvPicPr>
          <p:cNvPr id="2055" name="Picture 7" descr="C:\Users\Asus\Desktop\fox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203598"/>
            <a:ext cx="2453972" cy="1875248"/>
          </a:xfrm>
          <a:prstGeom prst="rect">
            <a:avLst/>
          </a:prstGeom>
          <a:noFill/>
        </p:spPr>
      </p:pic>
      <p:pic>
        <p:nvPicPr>
          <p:cNvPr id="2056" name="Picture 8" descr="C:\Users\Asus\Desktop\hedgehog-vector-clip-art-32794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268270"/>
            <a:ext cx="2560368" cy="1553777"/>
          </a:xfrm>
          <a:prstGeom prst="rect">
            <a:avLst/>
          </a:prstGeom>
          <a:noFill/>
        </p:spPr>
      </p:pic>
      <p:pic>
        <p:nvPicPr>
          <p:cNvPr id="2057" name="Picture 9" descr="C:\Users\Asus\Desktop\cartoon-bunny-waving-hand_43633-1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1203597"/>
            <a:ext cx="2520280" cy="1903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00166" y="1928808"/>
            <a:ext cx="6143668" cy="3000396"/>
          </a:xfrm>
        </p:spPr>
        <p:txBody>
          <a:bodyPr/>
          <a:lstStyle/>
          <a:p>
            <a:endParaRPr lang="sr-Latn-BA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321453"/>
            <a:ext cx="8258204" cy="1553777"/>
          </a:xfrm>
        </p:spPr>
        <p:txBody>
          <a:bodyPr/>
          <a:lstStyle/>
          <a:p>
            <a:r>
              <a:rPr lang="sr-Cyrl-BA" sz="54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ЖИВЕ У ШУМИ, САМЕ СЕБИ ТРАЖЕ ХРАНУ.</a:t>
            </a:r>
            <a:endParaRPr lang="sr-Latn-BA" sz="54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076" name="Picture 4" descr="C:\Users\Asus\Desktop\unnamed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23678"/>
            <a:ext cx="5184576" cy="289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500166" y="1821651"/>
            <a:ext cx="6143668" cy="1339463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67544" y="1851670"/>
            <a:ext cx="8305800" cy="2196719"/>
          </a:xfrm>
        </p:spPr>
        <p:txBody>
          <a:bodyPr/>
          <a:lstStyle/>
          <a:p>
            <a:r>
              <a:rPr lang="sr-Cyrl-BA" sz="40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У ДИВЉЕ ЖИВОТИЊЕ </a:t>
            </a:r>
          </a:p>
          <a:p>
            <a:r>
              <a:rPr lang="sr-Cyrl-BA" sz="40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УБРАЈАМО:</a:t>
            </a:r>
            <a:endParaRPr lang="sr-Latn-BA" sz="4000" dirty="0">
              <a:latin typeface="Calibri" pitchFamily="34" charset="0"/>
            </a:endParaRPr>
          </a:p>
        </p:txBody>
      </p:sp>
      <p:pic>
        <p:nvPicPr>
          <p:cNvPr id="4098" name="Picture 2" descr="C:\Users\Asus\Desktop\image_processing20200122-26993-1qw9gw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075427"/>
            <a:ext cx="1839710" cy="2068073"/>
          </a:xfrm>
          <a:prstGeom prst="rect">
            <a:avLst/>
          </a:prstGeom>
          <a:noFill/>
        </p:spPr>
      </p:pic>
      <p:pic>
        <p:nvPicPr>
          <p:cNvPr id="4099" name="Picture 3" descr="C:\Users\Asus\Desktop\desktop_5505e97a-1a42-4521-88e4-7a9db2f1c80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75032"/>
            <a:ext cx="2405062" cy="1393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Asus\Desktop\doe__clipart_by_misterbug-d89ugw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9" y="375032"/>
            <a:ext cx="2614619" cy="1393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Asus\Desktop\eagle-owl-clipart-m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2357436"/>
            <a:ext cx="1714512" cy="1125149"/>
          </a:xfrm>
          <a:prstGeom prst="rect">
            <a:avLst/>
          </a:prstGeom>
          <a:noFill/>
        </p:spPr>
      </p:pic>
      <p:pic>
        <p:nvPicPr>
          <p:cNvPr id="4102" name="Picture 6" descr="C:\Users\Asus\Desktop\hedgehog-wiht-apple-pear-illustration-smiling-red-yellow-365036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396" y="375032"/>
            <a:ext cx="2314216" cy="1351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C:\Users\Asus\Desktop\unnamed 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2035965"/>
            <a:ext cx="1643074" cy="1477933"/>
          </a:xfrm>
          <a:prstGeom prst="rect">
            <a:avLst/>
          </a:prstGeom>
          <a:noFill/>
        </p:spPr>
      </p:pic>
      <p:pic>
        <p:nvPicPr>
          <p:cNvPr id="4104" name="Picture 8" descr="C:\Users\Asus\Desktop\21-219392_bear-clipart-png-clip-art-bear-clipar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3589742"/>
            <a:ext cx="2357454" cy="1393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5" name="Picture 9" descr="C:\Users\Asus\Desktop\unnamed (4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7950" y="3589741"/>
            <a:ext cx="2357454" cy="1300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67544" y="1347614"/>
            <a:ext cx="8305800" cy="2628292"/>
          </a:xfrm>
        </p:spPr>
        <p:txBody>
          <a:bodyPr/>
          <a:lstStyle/>
          <a:p>
            <a:r>
              <a:rPr lang="sr-Cyrl-BA" sz="44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НАЦРТАТИ ШУМУ У КОЈОЈ СЕ НАЛАЗЕ ТРИ ДИВЉЕ ЖИВОТИЊЕ И НАПИСАТИ ЊИХОВЕ НАЗИВЕ.</a:t>
            </a:r>
            <a:endParaRPr lang="sr-Latn-BA" sz="44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9512" y="321453"/>
            <a:ext cx="8964488" cy="857256"/>
          </a:xfrm>
        </p:spPr>
        <p:txBody>
          <a:bodyPr/>
          <a:lstStyle/>
          <a:p>
            <a:r>
              <a:rPr lang="sr-Cyrl-BA" b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ЗАДАТАК ЗА САМОСТАЛАН РАД</a:t>
            </a:r>
            <a:endParaRPr lang="sr-Latn-BA" b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146" name="Picture 2" descr="C:\Users\Asus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381840"/>
            <a:ext cx="2928958" cy="1328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Asus\Desktop\image_processing20200122-26993-1qw9gw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381840"/>
            <a:ext cx="1785950" cy="1393042"/>
          </a:xfrm>
          <a:prstGeom prst="rect">
            <a:avLst/>
          </a:prstGeom>
          <a:noFill/>
        </p:spPr>
      </p:pic>
      <p:pic>
        <p:nvPicPr>
          <p:cNvPr id="1027" name="Picture 3" descr="C:\Users\Asus\Desktop\unnamed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435846"/>
            <a:ext cx="1928826" cy="1393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B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21453"/>
            <a:ext cx="8229600" cy="707247"/>
          </a:xfrm>
        </p:spPr>
        <p:txBody>
          <a:bodyPr>
            <a:normAutofit fontScale="90000"/>
          </a:bodyPr>
          <a:lstStyle/>
          <a:p>
            <a:endParaRPr lang="sr-Latn-BA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28596" y="321453"/>
          <a:ext cx="8160957" cy="439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resentation" r:id="rId4" imgW="6094373" imgH="3427618" progId="PowerPoint.Show.12">
                  <p:embed/>
                </p:oleObj>
              </mc:Choice>
              <mc:Fallback>
                <p:oleObj name="Presentation" r:id="rId4" imgW="6094373" imgH="3427618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321453"/>
                        <a:ext cx="8160957" cy="4392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U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09272" cy="5143500"/>
          </a:xfrm>
        </p:spPr>
      </p:pic>
      <p:pic>
        <p:nvPicPr>
          <p:cNvPr id="6" name="Vuče, vuče, bubo lenja - Dragan Laković Dečije pesme Pesme za decu Jaccoled C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715272" y="4286262"/>
            <a:ext cx="304800" cy="328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7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214</TotalTime>
  <Words>40</Words>
  <Application>Microsoft Office PowerPoint</Application>
  <PresentationFormat>On-screen Show (16:9)</PresentationFormat>
  <Paragraphs>8</Paragraphs>
  <Slides>8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Paper</vt:lpstr>
      <vt:lpstr>Presentation</vt:lpstr>
      <vt:lpstr>ДОБРО ЈУТРО, ПРВАЦИ!</vt:lpstr>
      <vt:lpstr>ДИВЉЕ ЖИВОТИЊЕ</vt:lpstr>
      <vt:lpstr>ЗАГОНЕТКЕ</vt:lpstr>
      <vt:lpstr>ЖИВЕ У ШУМИ, САМЕ СЕБИ ТРАЖЕ ХРАНУ.</vt:lpstr>
      <vt:lpstr>PowerPoint Presentation</vt:lpstr>
      <vt:lpstr>ЗАДАТАК ЗА САМОСТАЛАН РАД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ДИВЉЕ ЖИВОТИЊЕ</dc:title>
  <dc:creator>Asus</dc:creator>
  <cp:lastModifiedBy>Dell</cp:lastModifiedBy>
  <cp:revision>24</cp:revision>
  <dcterms:created xsi:type="dcterms:W3CDTF">2020-04-05T22:05:03Z</dcterms:created>
  <dcterms:modified xsi:type="dcterms:W3CDTF">2020-04-11T10:06:20Z</dcterms:modified>
</cp:coreProperties>
</file>