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77" r:id="rId2"/>
    <p:sldId id="278" r:id="rId3"/>
    <p:sldId id="257" r:id="rId4"/>
    <p:sldId id="258" r:id="rId5"/>
    <p:sldId id="259" r:id="rId6"/>
    <p:sldId id="265" r:id="rId7"/>
    <p:sldId id="260" r:id="rId8"/>
    <p:sldId id="261" r:id="rId9"/>
    <p:sldId id="266" r:id="rId10"/>
    <p:sldId id="267" r:id="rId11"/>
    <p:sldId id="269" r:id="rId12"/>
    <p:sldId id="272" r:id="rId13"/>
    <p:sldId id="274" r:id="rId14"/>
    <p:sldId id="275" r:id="rId15"/>
    <p:sldId id="279" r:id="rId16"/>
    <p:sldId id="276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6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8CDC3-1BFF-4667-9B63-9AC44FD853E5}" type="datetimeFigureOut">
              <a:rPr lang="sr-Latn-CS" smtClean="0"/>
              <a:pPr/>
              <a:t>11.4.2020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AEB55-FAF8-4A25-A71C-64F78D8DE8D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4882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315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9921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331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747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5514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3510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64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212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3761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1531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811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1DD1-0BFC-455F-9989-5B73886F417E}" type="datetimeFigureOut">
              <a:rPr lang="bs-Latn-BA" smtClean="0"/>
              <a:pPr/>
              <a:t>11.4.2020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78EF-3DDF-4826-8621-6FD1D2C9F5F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72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7812"/>
          </a:xfrm>
        </p:spPr>
        <p:txBody>
          <a:bodyPr>
            <a:normAutofit/>
          </a:bodyPr>
          <a:lstStyle/>
          <a:p>
            <a:pPr algn="ctr"/>
            <a:r>
              <a:rPr lang="sr-Cyrl-BA" sz="6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ДОБРО ЈУТРО, ЂАЦИ!</a:t>
            </a:r>
            <a:endParaRPr lang="sr-Latn-BA" sz="6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Asus\Desktop\spring_flowers-t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9349" y="2050868"/>
            <a:ext cx="9548948" cy="444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70708" y="757645"/>
            <a:ext cx="10881361" cy="5865224"/>
          </a:xfrm>
        </p:spPr>
        <p:txBody>
          <a:bodyPr/>
          <a:lstStyle/>
          <a:p>
            <a:pPr marL="457200" indent="-457200" algn="l"/>
            <a:r>
              <a:rPr lang="sr-Latn-BA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3. </a:t>
            </a: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ЈАЈЕ КОЈЕ СЕ ЧУВА ДО СЉЕДЕЋЕГ ВАСКРСА НАЗИВАМО: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     А) СЈЕДИКУЋА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     Б) ПАЗИКУЋА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     В) ЧУВАРКУЋА</a:t>
            </a:r>
          </a:p>
          <a:p>
            <a:endParaRPr lang="sr-Cyrl-RS" sz="48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В) ЧУВАРКУЋА</a:t>
            </a:r>
          </a:p>
          <a:p>
            <a:pPr algn="l"/>
            <a:endParaRPr lang="bs-Latn-BA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77" y="1591764"/>
            <a:ext cx="33623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67692" y="195942"/>
            <a:ext cx="9144000" cy="1018903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ЗАДАТАК ЗА САМОСТАЛАН РАД</a:t>
            </a:r>
            <a:endParaRPr lang="bs-Latn-BA" sz="48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14994" y="1707924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ПОТРЕБНО ЈЕ: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ПАПИР У БОЈИ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МАКАЗЕ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ЉЕПИЛО</a:t>
            </a:r>
            <a:endParaRPr lang="bs-Latn-BA" sz="48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4" y="1707924"/>
            <a:ext cx="4212499" cy="40005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6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ТРАДИЦИОНАЛНО</a:t>
            </a:r>
            <a:r>
              <a:rPr lang="sr-Cyrl-BA" sz="5400" b="1" dirty="0" smtClean="0">
                <a:solidFill>
                  <a:srgbClr val="FFFF00"/>
                </a:solidFill>
                <a:latin typeface="+mn-lt"/>
              </a:rPr>
              <a:t>                  </a:t>
            </a:r>
            <a:br>
              <a:rPr lang="sr-Cyrl-BA" sz="5400" b="1" dirty="0" smtClean="0">
                <a:solidFill>
                  <a:srgbClr val="FFFF00"/>
                </a:solidFill>
                <a:latin typeface="+mn-lt"/>
              </a:rPr>
            </a:br>
            <a:r>
              <a:rPr lang="sr-Cyrl-BA" sz="5400" b="1" dirty="0" smtClean="0">
                <a:solidFill>
                  <a:srgbClr val="FFFF00"/>
                </a:solidFill>
                <a:latin typeface="+mn-lt"/>
              </a:rPr>
              <a:t>                           УКРАШАВАЊЕ  ЈАЈА</a:t>
            </a:r>
            <a:endParaRPr lang="sr-Latn-BA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050" name="Picture 2" descr="C:\Users\Asus\Desktop\vaskrsnjaj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16" y="1423849"/>
            <a:ext cx="6139544" cy="3566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Asus\Desktop\easter-eggs-3287633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9577" y="2830413"/>
            <a:ext cx="6322423" cy="380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sr-Cyrl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УКРАШАВАЊЕ ПОМОЋУ ЉЕПЉИВЕ ТРАКЕ И ДЕКУПАЖ ТЕХНИКА</a:t>
            </a:r>
            <a:endParaRPr lang="sr-Latn-BA" sz="5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sus\Desktop\1f78e0e3fd22eef83ce2a415b7f01d14_listing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822" y="2090057"/>
            <a:ext cx="5747658" cy="3370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Asus\Desktop\jaj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17" y="3174274"/>
            <a:ext cx="5786846" cy="351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sr-Latn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sr-Cyrl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УКРАШАВАЊЕ МАРКЕРИМА, ТЕМПЕРАМА, РАЗНИМ СТИКЕРИМА...</a:t>
            </a:r>
            <a:endParaRPr lang="sr-Latn-BA" sz="5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sus\Desktop\ezine-big-img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209064">
            <a:off x="-248260" y="1247246"/>
            <a:ext cx="4637315" cy="3063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Users\Asus\Desktop\farbanje-jaja-idej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74159">
            <a:off x="4335358" y="1514398"/>
            <a:ext cx="3120370" cy="4679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Asus\Desktop\zenski-magazin-saveti-ideje-15-predivnih-predloga-da-ukrasite-ofarbana-uskrsnja-jaja-1 (10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16485">
            <a:off x="7649150" y="3122441"/>
            <a:ext cx="4721435" cy="3055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5400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ЗАДАТАК ЗА САМОСТАЛАН РАД:</a:t>
            </a:r>
            <a:endParaRPr lang="sr-Latn-BA" sz="5400" u="sng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040" y="1711234"/>
            <a:ext cx="7824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УКРАСИТИ  ЈАЈЕ  НА  СВОЈ НАЧИН. </a:t>
            </a:r>
            <a:endParaRPr lang="sr-Latn-BA" sz="5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Asus\Desktop\ZA VASKRS\frohe-ostern-blauer-himmel-bunte-e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2673" y="3357154"/>
            <a:ext cx="8268789" cy="3331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65011"/>
          </a:xfrm>
        </p:spPr>
        <p:txBody>
          <a:bodyPr>
            <a:normAutofit/>
          </a:bodyPr>
          <a:lstStyle/>
          <a:p>
            <a:pPr algn="ctr"/>
            <a:r>
              <a:rPr lang="sr-Cyrl-BA" sz="5400" dirty="0" smtClean="0">
                <a:solidFill>
                  <a:srgbClr val="FFFF00"/>
                </a:solidFill>
              </a:rPr>
              <a:t>ИСТИНУ ВАСКРСЕ</a:t>
            </a:r>
            <a:endParaRPr lang="sr-Latn-BA" sz="5400" dirty="0">
              <a:solidFill>
                <a:srgbClr val="FFFF00"/>
              </a:solidFill>
            </a:endParaRPr>
          </a:p>
        </p:txBody>
      </p:sp>
      <p:pic>
        <p:nvPicPr>
          <p:cNvPr id="6149" name="Picture 5" descr="C:\Users\Asus\Desktop\uskr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474" y="888273"/>
            <a:ext cx="9470572" cy="52904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485" y="1332411"/>
            <a:ext cx="449362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B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ХРИСТОС ВАСКРСЕ -   ВАИСТИНУ ВАСКРСЕ</a:t>
            </a:r>
            <a:endParaRPr lang="sr-Latn-B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943" y="1393371"/>
            <a:ext cx="9144000" cy="2282372"/>
          </a:xfrm>
        </p:spPr>
        <p:txBody>
          <a:bodyPr>
            <a:noAutofit/>
          </a:bodyPr>
          <a:lstStyle/>
          <a:p>
            <a:r>
              <a:rPr lang="sr-Cyrl-RS" sz="5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МАЛО ЖУТО БЛАГО,</a:t>
            </a:r>
          </a:p>
          <a:p>
            <a:r>
              <a:rPr lang="sr-Cyrl-RS" sz="5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СКРИВЕНО У БИЈЕЛОЈ КУЋИ.</a:t>
            </a:r>
          </a:p>
          <a:p>
            <a:r>
              <a:rPr lang="sr-Cyrl-RS" sz="5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НИ ПРОЗОРА, НИ ВРАТА, </a:t>
            </a:r>
          </a:p>
          <a:p>
            <a:r>
              <a:rPr lang="sr-Cyrl-RS" sz="5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НИКО НЕ МОЖЕ УЋИ</a:t>
            </a:r>
            <a:r>
              <a:rPr lang="sr-Cyrl-RS" sz="5400" dirty="0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  <a:endParaRPr lang="bs-Latn-BA" sz="54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4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3491" y="1148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8800" b="1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ВАСКРС</a:t>
            </a:r>
            <a:endParaRPr lang="bs-Latn-BA" sz="88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3556000" y="4528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5628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7366"/>
          </a:xfrm>
        </p:spPr>
        <p:txBody>
          <a:bodyPr>
            <a:normAutofit/>
          </a:bodyPr>
          <a:lstStyle/>
          <a:p>
            <a:pPr algn="ctr"/>
            <a:r>
              <a:rPr lang="sr-Cyrl-RS" sz="7200" b="1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ЈАЈЕ ЧУВАРКУЋА</a:t>
            </a:r>
            <a:endParaRPr lang="bs-Latn-BA" sz="72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486" y="1672047"/>
            <a:ext cx="8699863" cy="4467610"/>
          </a:xfrm>
          <a:prstGeom prst="ellipse">
            <a:avLst/>
          </a:prstGeom>
          <a:ln w="63500" cap="rnd">
            <a:solidFill>
              <a:srgbClr val="319F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71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8" name="Čuvar mesta za sadržaj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037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96389"/>
            <a:ext cx="9144000" cy="5473337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sr-Cyrl-RS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ВАСКРШЊИ ПОЗДРАВ</a:t>
            </a:r>
          </a:p>
          <a:p>
            <a:pPr>
              <a:lnSpc>
                <a:spcPct val="150000"/>
              </a:lnSpc>
            </a:pPr>
            <a:r>
              <a:rPr lang="sr-Cyrl-RS" sz="6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„ХРИСТОС ВАСКРСЕ“</a:t>
            </a:r>
          </a:p>
          <a:p>
            <a:pPr>
              <a:lnSpc>
                <a:spcPct val="150000"/>
              </a:lnSpc>
            </a:pPr>
            <a:r>
              <a:rPr lang="sr-Cyrl-RS" sz="6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„ВАИСТИНУ ВАСКРСЕ“</a:t>
            </a:r>
            <a:endParaRPr lang="bs-Latn-BA" sz="6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4562984"/>
            <a:ext cx="3033304" cy="18904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7" y="4622395"/>
            <a:ext cx="3043373" cy="18310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562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8000" b="1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КВИЗ ЗНАЊА</a:t>
            </a:r>
            <a:endParaRPr lang="bs-Latn-BA" sz="80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Čuvar mesta za sadržaj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142309"/>
            <a:ext cx="4432663" cy="330490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91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940526" y="1280159"/>
            <a:ext cx="9845040" cy="4643846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ПРАЗНИК КОЈИ ОЧЕКУЈЕМО ЈЕ: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    А) БОЖИЋ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    Б) ВАСКРС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    В) ЂУРЂЕВДАН</a:t>
            </a:r>
          </a:p>
          <a:p>
            <a:pPr algn="l"/>
            <a:endParaRPr lang="sr-Cyrl-RS" sz="48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sr-Cyrl-RS" sz="4800" dirty="0" smtClean="0">
                <a:solidFill>
                  <a:srgbClr val="FFFF00"/>
                </a:solidFill>
                <a:cs typeface="Arial" panose="020B0604020202020204" pitchFamily="34" charset="0"/>
              </a:rPr>
              <a:t>Б) ВАСКРС</a:t>
            </a:r>
          </a:p>
          <a:p>
            <a:pPr algn="l"/>
            <a:endParaRPr lang="bs-Latn-BA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32" y="2272937"/>
            <a:ext cx="4572000" cy="40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13509"/>
            <a:ext cx="9144000" cy="5355771"/>
          </a:xfrm>
        </p:spPr>
        <p:txBody>
          <a:bodyPr/>
          <a:lstStyle/>
          <a:p>
            <a:pPr marL="457200" indent="-457200" algn="l"/>
            <a:r>
              <a:rPr lang="sr-Latn-BA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sr-Cyrl-RS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ПРВО ЈАЈЕ ЗА ВАСКРС БОЈИ СЕ: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А) ЦРВЕНОМ БОЈОМ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Б) ПЛАВОМ БОЈОМ</a:t>
            </a:r>
          </a:p>
          <a:p>
            <a:pPr algn="l"/>
            <a:r>
              <a:rPr lang="sr-Cyrl-R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В) ЖУТОМ БОЈОМ</a:t>
            </a:r>
          </a:p>
          <a:p>
            <a:pPr algn="l"/>
            <a:endParaRPr lang="sr-Cyrl-RS" sz="4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r-Cyrl-R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Cyrl-RS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А) ЦРВЕНОМ БОЈОМ</a:t>
            </a:r>
          </a:p>
          <a:p>
            <a:pPr algn="l"/>
            <a:endParaRPr lang="sr-Cyrl-R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Cyrl-RS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bs-Latn-BA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0" y="3632291"/>
            <a:ext cx="2143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146</Words>
  <Application>Microsoft Office PowerPoint</Application>
  <PresentationFormat>Custom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tema</vt:lpstr>
      <vt:lpstr>ДОБРО ЈУТРО, ЂАЦИ!</vt:lpstr>
      <vt:lpstr>PowerPoint Presentation</vt:lpstr>
      <vt:lpstr>ВАСКРС</vt:lpstr>
      <vt:lpstr>ЈАЈЕ ЧУВАРКУЋА</vt:lpstr>
      <vt:lpstr>PowerPoint Presentation</vt:lpstr>
      <vt:lpstr>PowerPoint Presentation</vt:lpstr>
      <vt:lpstr>КВИЗ ЗНАЊА</vt:lpstr>
      <vt:lpstr>PowerPoint Presentation</vt:lpstr>
      <vt:lpstr>PowerPoint Presentation</vt:lpstr>
      <vt:lpstr>PowerPoint Presentation</vt:lpstr>
      <vt:lpstr>ЗАДАТАК ЗА САМОСТАЛАН РАД</vt:lpstr>
      <vt:lpstr>ТРАДИЦИОНАЛНО                                              УКРАШАВАЊЕ  ЈАЈА</vt:lpstr>
      <vt:lpstr> УКРАШАВАЊЕ ПОМОЋУ ЉЕПЉИВЕ ТРАКЕ И ДЕКУПАЖ ТЕХНИКА</vt:lpstr>
      <vt:lpstr> УКРАШАВАЊЕ МАРКЕРИМА, ТЕМПЕРАМА, РАЗНИМ СТИКЕРИМА...</vt:lpstr>
      <vt:lpstr>ЗАДАТАК ЗА САМОСТАЛАН РАД:</vt:lpstr>
      <vt:lpstr>ИСТИНУ ВАСКРСЕ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PC-Admin</dc:creator>
  <cp:lastModifiedBy>Dell</cp:lastModifiedBy>
  <cp:revision>33</cp:revision>
  <dcterms:created xsi:type="dcterms:W3CDTF">2020-04-10T18:50:38Z</dcterms:created>
  <dcterms:modified xsi:type="dcterms:W3CDTF">2020-04-11T18:41:25Z</dcterms:modified>
</cp:coreProperties>
</file>