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11.5.2020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3557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11.5.2020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3250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11.5.2020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7663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11.5.2020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19748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11.5.2020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8878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11.5.2020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54701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11.5.2020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16331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11.5.2020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2328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11.5.2020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8875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11.5.2020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4542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11.5.2020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442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11.5.2020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6941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11.5.2020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2778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11.5.2020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3930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11.5.2020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7460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245-BDDC-43C8-B221-B7FC05069D9E}" type="datetimeFigureOut">
              <a:rPr lang="bs-Latn-BA" smtClean="0"/>
              <a:t>11.5.2020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8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58245-BDDC-43C8-B221-B7FC05069D9E}" type="datetimeFigureOut">
              <a:rPr lang="bs-Latn-BA" smtClean="0"/>
              <a:t>11.5.2020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B28BA18-1351-42D6-8223-A7CEA9CDF4F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39256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0952" y="-72086"/>
            <a:ext cx="8162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Latn-BA" sz="5400" b="1" cap="none" spc="0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bs-Cyrl-BA" sz="5400" b="1" cap="none" spc="0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рпни глаголски придјев</a:t>
            </a:r>
            <a:endParaRPr lang="en-US" sz="5400" b="1" cap="none" spc="0" dirty="0">
              <a:ln w="1016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61514" y="1159088"/>
            <a:ext cx="907366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</a:t>
            </a:r>
            <a:r>
              <a:rPr lang="bs-Cyrl-BA" sz="32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 прочитао лектиру.</a:t>
            </a:r>
          </a:p>
          <a:p>
            <a:pPr algn="ctr"/>
            <a:r>
              <a:rPr lang="bs-Cyrl-BA" sz="3200" cap="none" spc="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Лектира је </a:t>
            </a:r>
            <a:r>
              <a:rPr lang="bs-Cyrl-BA" sz="3200" cap="none" spc="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прочитана</a:t>
            </a:r>
            <a:r>
              <a:rPr lang="bs-Cyrl-BA" sz="3200" cap="none" spc="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6390" y="2781561"/>
            <a:ext cx="1114261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Наставница нам је дала упутство за анализу књижевног дјела.</a:t>
            </a:r>
          </a:p>
          <a:p>
            <a:pPr algn="ctr"/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Упутство нам је </a:t>
            </a:r>
            <a:r>
              <a:rPr lang="bs-Cyrl-BA" sz="320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дато</a:t>
            </a:r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765238" y="4268414"/>
            <a:ext cx="907366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Књига нам је отворила нове видике.</a:t>
            </a:r>
          </a:p>
          <a:p>
            <a:pPr algn="ctr"/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Видици су </a:t>
            </a:r>
            <a:r>
              <a:rPr lang="bs-Cyrl-BA" sz="320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отворени</a:t>
            </a:r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Oval 7"/>
          <p:cNvSpPr/>
          <p:nvPr/>
        </p:nvSpPr>
        <p:spPr>
          <a:xfrm>
            <a:off x="6044557" y="1661839"/>
            <a:ext cx="2023680" cy="678914"/>
          </a:xfrm>
          <a:prstGeom prst="ellipse">
            <a:avLst/>
          </a:prstGeom>
          <a:noFill/>
          <a:ln w="2857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9" name="Oval 8"/>
          <p:cNvSpPr/>
          <p:nvPr/>
        </p:nvSpPr>
        <p:spPr>
          <a:xfrm>
            <a:off x="7001435" y="3320170"/>
            <a:ext cx="1066802" cy="678914"/>
          </a:xfrm>
          <a:prstGeom prst="ellipse">
            <a:avLst/>
          </a:prstGeom>
          <a:noFill/>
          <a:ln w="2857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0" name="Oval 9"/>
          <p:cNvSpPr/>
          <p:nvPr/>
        </p:nvSpPr>
        <p:spPr>
          <a:xfrm>
            <a:off x="6347012" y="4753236"/>
            <a:ext cx="1978736" cy="678914"/>
          </a:xfrm>
          <a:prstGeom prst="ellipse">
            <a:avLst/>
          </a:prstGeom>
          <a:noFill/>
          <a:ln w="2857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1" name="Rectangle 10"/>
          <p:cNvSpPr/>
          <p:nvPr/>
        </p:nvSpPr>
        <p:spPr>
          <a:xfrm>
            <a:off x="125500" y="5856138"/>
            <a:ext cx="1210235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Latn-BA" sz="3200" b="1" cap="none" spc="0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bs-Cyrl-BA" sz="3200" b="1" cap="none" spc="0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рпни глаголски придјев: </a:t>
            </a:r>
            <a:r>
              <a:rPr lang="bs-Cyrl-BA" sz="3200" b="1" cap="none" spc="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ПРОЧИТАНА, ДАТО, ОТВОРЕНИ</a:t>
            </a:r>
            <a:endParaRPr lang="en-US" sz="3200" b="1" cap="none" spc="0" dirty="0">
              <a:ln w="10160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0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 animBg="1"/>
      <p:bldP spid="9" grpId="0" animBg="1"/>
      <p:bldP spid="10" grpId="0" animBg="1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5695" y="-92926"/>
            <a:ext cx="30396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 поновимо!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942" y="371079"/>
            <a:ext cx="11369080" cy="65556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Трпни глаголски придјев је прост, неличан глаголски </a:t>
            </a:r>
          </a:p>
          <a:p>
            <a:pPr algn="just"/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блик који има двојаку функцију:</a:t>
            </a:r>
          </a:p>
          <a:p>
            <a:pPr algn="just"/>
            <a:r>
              <a:rPr lang="bs-Cyrl-BA" sz="28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Служи за грађење сложених глаголских облика у пасивном стању глагола и тада је у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склопу</a:t>
            </a:r>
            <a:r>
              <a:rPr lang="bs-Cyrl-BA" sz="28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предиката.</a:t>
            </a:r>
          </a:p>
          <a:p>
            <a:pPr algn="just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Служи као обичан придјев и тада је у функцији а</a:t>
            </a:r>
            <a:r>
              <a:rPr lang="bs-Cyrl-BA" sz="28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трибута.</a:t>
            </a:r>
            <a:endParaRPr lang="bs-Latn-BA" sz="2800" b="1" cap="none" spc="0" dirty="0" smtClean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s-Cyrl-BA" sz="2800" b="1" cap="none" spc="0" dirty="0" smtClean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Зове се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ТРПНИ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јер означава да субјекат трпи радњу,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ГЛАГОЛСКИ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јер је настао од глагола, а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јер има особине придјева, разликује мушки, женски и средњи род у једнини и множини.</a:t>
            </a:r>
          </a:p>
          <a:p>
            <a:pPr algn="just"/>
            <a:endParaRPr lang="bs-Cyrl-BA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Трпни глаголски придјев градимо од инфинитивне или окрњене презентске основе и 3 врсте наставака:</a:t>
            </a:r>
          </a:p>
          <a:p>
            <a:pPr marL="514350" indent="-514350" algn="just">
              <a:buAutoNum type="arabicParenR"/>
            </a:pPr>
            <a:r>
              <a:rPr lang="bs-Cyrl-BA" sz="2800" b="1" cap="none" spc="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–н, -на, -но, -ни, -не, -на</a:t>
            </a:r>
          </a:p>
          <a:p>
            <a:pPr marL="514350" indent="-514350" algn="just">
              <a:buFontTx/>
              <a:buAutoNum type="arabicParenR"/>
            </a:pPr>
            <a:r>
              <a:rPr lang="bs-Cyrl-BA" sz="2800" b="1" dirty="0" smtClean="0">
                <a:ln w="1016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–т, -та</a:t>
            </a:r>
            <a:r>
              <a:rPr lang="bs-Cyrl-BA" sz="2800" b="1" dirty="0">
                <a:ln w="1016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s-Cyrl-BA" sz="2800" b="1" dirty="0" smtClean="0">
                <a:ln w="1016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-то</a:t>
            </a:r>
            <a:r>
              <a:rPr lang="bs-Cyrl-BA" sz="2800" b="1" dirty="0">
                <a:ln w="1016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s-Cyrl-BA" sz="2800" b="1" dirty="0" smtClean="0">
                <a:ln w="1016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-ти</a:t>
            </a:r>
            <a:r>
              <a:rPr lang="bs-Cyrl-BA" sz="2800" b="1" dirty="0">
                <a:ln w="1016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s-Cyrl-BA" sz="2800" b="1" dirty="0" smtClean="0">
                <a:ln w="1016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-те</a:t>
            </a:r>
            <a:r>
              <a:rPr lang="bs-Cyrl-BA" sz="2800" b="1" dirty="0">
                <a:ln w="1016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s-Cyrl-BA" sz="2800" b="1" dirty="0" smtClean="0">
                <a:ln w="1016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-та</a:t>
            </a:r>
            <a:endParaRPr lang="bs-Cyrl-BA" sz="2800" b="1" dirty="0">
              <a:ln w="10160">
                <a:solidFill>
                  <a:schemeClr val="accent6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Tx/>
              <a:buAutoNum type="arabicParenR"/>
            </a:pP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–ен</a:t>
            </a: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-ена</a:t>
            </a: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-ено</a:t>
            </a: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-ени</a:t>
            </a: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-ене</a:t>
            </a: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-ена</a:t>
            </a:r>
            <a:endParaRPr lang="bs-Cyrl-BA" sz="2800" b="1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3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6100" y="619769"/>
            <a:ext cx="11351313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Задаћа:</a:t>
            </a:r>
          </a:p>
          <a:p>
            <a:pPr algn="ctr"/>
            <a:endParaRPr lang="bs-Cyrl-BA" sz="3600" b="1" dirty="0" smtClean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ctr">
              <a:buAutoNum type="arabicParenR"/>
            </a:pPr>
            <a:r>
              <a:rPr lang="bs-Cyrl-BA" sz="36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 све облике трпног глаголског придјева </a:t>
            </a:r>
          </a:p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г</a:t>
            </a:r>
            <a:r>
              <a:rPr lang="bs-Cyrl-BA" sz="36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лаголе: </a:t>
            </a:r>
            <a:r>
              <a:rPr lang="bs-Cyrl-BA" sz="36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РЕЋИ</a:t>
            </a:r>
            <a:r>
              <a:rPr lang="bs-Cyrl-BA" sz="36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bs-Cyrl-BA" sz="36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ИЗМИСЛИТИ</a:t>
            </a:r>
          </a:p>
          <a:p>
            <a:pPr algn="ctr"/>
            <a:endParaRPr lang="bs-Cyrl-BA" sz="3600" b="1" cap="none" spc="0" dirty="0" smtClean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2) Препознати до којих гласовних промјена долази </a:t>
            </a:r>
          </a:p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bs-Cyrl-BA" sz="36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оба случаја</a:t>
            </a:r>
          </a:p>
          <a:p>
            <a:pPr algn="ctr"/>
            <a:endParaRPr lang="bs-Cyrl-BA" sz="3600" b="1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s-Cyrl-BA" sz="36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Срећно! </a:t>
            </a:r>
            <a:r>
              <a:rPr lang="bs-Cyrl-BA" sz="36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80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1329" y="1272618"/>
            <a:ext cx="1153308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s-Latn-BA" sz="5400" b="1" cap="none" spc="0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bs-Cyrl-BA" sz="5400" b="1" cap="none" spc="0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рпни глаголски придјев показује </a:t>
            </a:r>
          </a:p>
          <a:p>
            <a:r>
              <a:rPr lang="bs-Cyrl-BA" sz="5400" b="1" dirty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bs-Cyrl-BA" sz="54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је на некоме или нечему вршена </a:t>
            </a:r>
          </a:p>
          <a:p>
            <a:r>
              <a:rPr lang="bs-Cyrl-BA" sz="54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извршена глаголска</a:t>
            </a:r>
            <a:r>
              <a:rPr lang="bs-Cyrl-BA" sz="5400" b="1" dirty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54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радња, </a:t>
            </a:r>
          </a:p>
          <a:p>
            <a:r>
              <a:rPr lang="bs-Cyrl-BA" sz="54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тј. да субјекат „трпи“ радњу.</a:t>
            </a:r>
            <a:endParaRPr lang="en-US" sz="5400" b="1" cap="none" spc="0" dirty="0">
              <a:ln w="1016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35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1514" y="285033"/>
            <a:ext cx="907366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је прочитао лектиру.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709115" y="856361"/>
            <a:ext cx="119906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033682" y="869808"/>
            <a:ext cx="2011062" cy="2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44888" y="978702"/>
            <a:ext cx="1999856" cy="134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7129870" y="805094"/>
            <a:ext cx="1482835" cy="228775"/>
          </a:xfrm>
          <a:custGeom>
            <a:avLst/>
            <a:gdLst>
              <a:gd name="connsiteX0" fmla="*/ 0 w 1482835"/>
              <a:gd name="connsiteY0" fmla="*/ 228775 h 228775"/>
              <a:gd name="connsiteX1" fmla="*/ 161364 w 1482835"/>
              <a:gd name="connsiteY1" fmla="*/ 175 h 228775"/>
              <a:gd name="connsiteX2" fmla="*/ 416859 w 1482835"/>
              <a:gd name="connsiteY2" fmla="*/ 188434 h 228775"/>
              <a:gd name="connsiteX3" fmla="*/ 618564 w 1482835"/>
              <a:gd name="connsiteY3" fmla="*/ 40517 h 228775"/>
              <a:gd name="connsiteX4" fmla="*/ 860611 w 1482835"/>
              <a:gd name="connsiteY4" fmla="*/ 174987 h 228775"/>
              <a:gd name="connsiteX5" fmla="*/ 1075764 w 1482835"/>
              <a:gd name="connsiteY5" fmla="*/ 53964 h 228775"/>
              <a:gd name="connsiteX6" fmla="*/ 1344706 w 1482835"/>
              <a:gd name="connsiteY6" fmla="*/ 174987 h 228775"/>
              <a:gd name="connsiteX7" fmla="*/ 1465729 w 1482835"/>
              <a:gd name="connsiteY7" fmla="*/ 13622 h 228775"/>
              <a:gd name="connsiteX8" fmla="*/ 1479176 w 1482835"/>
              <a:gd name="connsiteY8" fmla="*/ 27069 h 2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2835" h="228775">
                <a:moveTo>
                  <a:pt x="0" y="228775"/>
                </a:moveTo>
                <a:cubicBezTo>
                  <a:pt x="45944" y="117836"/>
                  <a:pt x="91888" y="6898"/>
                  <a:pt x="161364" y="175"/>
                </a:cubicBezTo>
                <a:cubicBezTo>
                  <a:pt x="230840" y="-6548"/>
                  <a:pt x="340659" y="181710"/>
                  <a:pt x="416859" y="188434"/>
                </a:cubicBezTo>
                <a:cubicBezTo>
                  <a:pt x="493059" y="195158"/>
                  <a:pt x="544605" y="42758"/>
                  <a:pt x="618564" y="40517"/>
                </a:cubicBezTo>
                <a:cubicBezTo>
                  <a:pt x="692523" y="38276"/>
                  <a:pt x="784411" y="172746"/>
                  <a:pt x="860611" y="174987"/>
                </a:cubicBezTo>
                <a:cubicBezTo>
                  <a:pt x="936811" y="177228"/>
                  <a:pt x="995082" y="53964"/>
                  <a:pt x="1075764" y="53964"/>
                </a:cubicBezTo>
                <a:cubicBezTo>
                  <a:pt x="1156446" y="53964"/>
                  <a:pt x="1279712" y="181711"/>
                  <a:pt x="1344706" y="174987"/>
                </a:cubicBezTo>
                <a:cubicBezTo>
                  <a:pt x="1409700" y="168263"/>
                  <a:pt x="1443317" y="38275"/>
                  <a:pt x="1465729" y="13622"/>
                </a:cubicBezTo>
                <a:cubicBezTo>
                  <a:pt x="1488141" y="-11031"/>
                  <a:pt x="1483658" y="8019"/>
                  <a:pt x="1479176" y="27069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5" name="Rectangle 14"/>
          <p:cNvSpPr/>
          <p:nvPr/>
        </p:nvSpPr>
        <p:spPr>
          <a:xfrm>
            <a:off x="3970805" y="1304367"/>
            <a:ext cx="4810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Cyrl-BA" sz="32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Лектира је </a:t>
            </a:r>
            <a:r>
              <a:rPr lang="bs-Cyrl-BA" sz="320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прочитана</a:t>
            </a:r>
            <a:r>
              <a:rPr lang="bs-Cyrl-BA" sz="32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s-Latn-BA" sz="320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970805" y="1889142"/>
            <a:ext cx="147917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567079" y="1857310"/>
            <a:ext cx="2281518" cy="136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567079" y="1968269"/>
            <a:ext cx="2281518" cy="1815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7055777" y="299788"/>
            <a:ext cx="1631023" cy="678914"/>
          </a:xfrm>
          <a:prstGeom prst="ellipse">
            <a:avLst/>
          </a:prstGeom>
          <a:noFill/>
          <a:ln w="2857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53" name="Oval 52"/>
          <p:cNvSpPr/>
          <p:nvPr/>
        </p:nvSpPr>
        <p:spPr>
          <a:xfrm>
            <a:off x="3711386" y="1307512"/>
            <a:ext cx="1906172" cy="678914"/>
          </a:xfrm>
          <a:prstGeom prst="ellipse">
            <a:avLst/>
          </a:prstGeom>
          <a:noFill/>
          <a:ln w="2857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grpSp>
        <p:nvGrpSpPr>
          <p:cNvPr id="19" name="Group 40"/>
          <p:cNvGrpSpPr>
            <a:grpSpLocks noChangeAspect="1"/>
          </p:cNvGrpSpPr>
          <p:nvPr/>
        </p:nvGrpSpPr>
        <p:grpSpPr bwMode="auto">
          <a:xfrm>
            <a:off x="8237671" y="4042656"/>
            <a:ext cx="3896140" cy="2813023"/>
            <a:chOff x="144" y="-212"/>
            <a:chExt cx="6072" cy="4384"/>
          </a:xfrm>
        </p:grpSpPr>
        <p:sp>
          <p:nvSpPr>
            <p:cNvPr id="20" name="AutoShape 39"/>
            <p:cNvSpPr>
              <a:spLocks noChangeAspect="1" noChangeArrowheads="1" noTextEdit="1"/>
            </p:cNvSpPr>
            <p:nvPr/>
          </p:nvSpPr>
          <p:spPr bwMode="auto">
            <a:xfrm>
              <a:off x="144" y="0"/>
              <a:ext cx="5819" cy="4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/>
          </p:nvSpPr>
          <p:spPr bwMode="auto">
            <a:xfrm>
              <a:off x="500" y="-212"/>
              <a:ext cx="5716" cy="4166"/>
            </a:xfrm>
            <a:custGeom>
              <a:avLst/>
              <a:gdLst/>
              <a:ahLst/>
              <a:cxnLst>
                <a:cxn ang="0">
                  <a:pos x="775" y="4089"/>
                </a:cxn>
                <a:cxn ang="0">
                  <a:pos x="1723" y="4069"/>
                </a:cxn>
                <a:cxn ang="0">
                  <a:pos x="3149" y="4095"/>
                </a:cxn>
                <a:cxn ang="0">
                  <a:pos x="3981" y="4043"/>
                </a:cxn>
                <a:cxn ang="0">
                  <a:pos x="4471" y="3889"/>
                </a:cxn>
                <a:cxn ang="0">
                  <a:pos x="4897" y="3657"/>
                </a:cxn>
                <a:cxn ang="0">
                  <a:pos x="5265" y="3347"/>
                </a:cxn>
                <a:cxn ang="0">
                  <a:pos x="5536" y="2986"/>
                </a:cxn>
                <a:cxn ang="0">
                  <a:pos x="5665" y="2651"/>
                </a:cxn>
                <a:cxn ang="0">
                  <a:pos x="5716" y="2296"/>
                </a:cxn>
                <a:cxn ang="0">
                  <a:pos x="5684" y="1935"/>
                </a:cxn>
                <a:cxn ang="0">
                  <a:pos x="5561" y="1638"/>
                </a:cxn>
                <a:cxn ang="0">
                  <a:pos x="5471" y="1413"/>
                </a:cxn>
                <a:cxn ang="0">
                  <a:pos x="5413" y="1258"/>
                </a:cxn>
                <a:cxn ang="0">
                  <a:pos x="5452" y="1232"/>
                </a:cxn>
                <a:cxn ang="0">
                  <a:pos x="5458" y="1180"/>
                </a:cxn>
                <a:cxn ang="0">
                  <a:pos x="5439" y="1090"/>
                </a:cxn>
                <a:cxn ang="0">
                  <a:pos x="5432" y="1026"/>
                </a:cxn>
                <a:cxn ang="0">
                  <a:pos x="5490" y="974"/>
                </a:cxn>
                <a:cxn ang="0">
                  <a:pos x="5516" y="890"/>
                </a:cxn>
                <a:cxn ang="0">
                  <a:pos x="5510" y="839"/>
                </a:cxn>
                <a:cxn ang="0">
                  <a:pos x="5471" y="813"/>
                </a:cxn>
                <a:cxn ang="0">
                  <a:pos x="5439" y="794"/>
                </a:cxn>
                <a:cxn ang="0">
                  <a:pos x="5432" y="768"/>
                </a:cxn>
                <a:cxn ang="0">
                  <a:pos x="5484" y="690"/>
                </a:cxn>
                <a:cxn ang="0">
                  <a:pos x="5452" y="607"/>
                </a:cxn>
                <a:cxn ang="0">
                  <a:pos x="5316" y="555"/>
                </a:cxn>
                <a:cxn ang="0">
                  <a:pos x="5206" y="536"/>
                </a:cxn>
                <a:cxn ang="0">
                  <a:pos x="5226" y="516"/>
                </a:cxn>
                <a:cxn ang="0">
                  <a:pos x="5232" y="478"/>
                </a:cxn>
                <a:cxn ang="0">
                  <a:pos x="5181" y="445"/>
                </a:cxn>
                <a:cxn ang="0">
                  <a:pos x="5142" y="413"/>
                </a:cxn>
                <a:cxn ang="0">
                  <a:pos x="5155" y="355"/>
                </a:cxn>
                <a:cxn ang="0">
                  <a:pos x="5136" y="291"/>
                </a:cxn>
                <a:cxn ang="0">
                  <a:pos x="5084" y="265"/>
                </a:cxn>
                <a:cxn ang="0">
                  <a:pos x="5077" y="117"/>
                </a:cxn>
                <a:cxn ang="0">
                  <a:pos x="4923" y="65"/>
                </a:cxn>
                <a:cxn ang="0">
                  <a:pos x="4748" y="84"/>
                </a:cxn>
                <a:cxn ang="0">
                  <a:pos x="4665" y="123"/>
                </a:cxn>
                <a:cxn ang="0">
                  <a:pos x="4497" y="65"/>
                </a:cxn>
                <a:cxn ang="0">
                  <a:pos x="4419" y="91"/>
                </a:cxn>
                <a:cxn ang="0">
                  <a:pos x="4387" y="33"/>
                </a:cxn>
                <a:cxn ang="0">
                  <a:pos x="4316" y="0"/>
                </a:cxn>
                <a:cxn ang="0">
                  <a:pos x="4200" y="71"/>
                </a:cxn>
                <a:cxn ang="0">
                  <a:pos x="4136" y="181"/>
                </a:cxn>
                <a:cxn ang="0">
                  <a:pos x="4045" y="110"/>
                </a:cxn>
                <a:cxn ang="0">
                  <a:pos x="3923" y="91"/>
                </a:cxn>
                <a:cxn ang="0">
                  <a:pos x="3845" y="149"/>
                </a:cxn>
                <a:cxn ang="0">
                  <a:pos x="3826" y="226"/>
                </a:cxn>
                <a:cxn ang="0">
                  <a:pos x="3639" y="187"/>
                </a:cxn>
                <a:cxn ang="0">
                  <a:pos x="3445" y="226"/>
                </a:cxn>
                <a:cxn ang="0">
                  <a:pos x="3387" y="284"/>
                </a:cxn>
                <a:cxn ang="0">
                  <a:pos x="3342" y="342"/>
                </a:cxn>
                <a:cxn ang="0">
                  <a:pos x="20" y="555"/>
                </a:cxn>
                <a:cxn ang="0">
                  <a:pos x="71" y="916"/>
                </a:cxn>
                <a:cxn ang="0">
                  <a:pos x="116" y="1400"/>
                </a:cxn>
                <a:cxn ang="0">
                  <a:pos x="181" y="2232"/>
                </a:cxn>
                <a:cxn ang="0">
                  <a:pos x="175" y="3553"/>
                </a:cxn>
              </a:cxnLst>
              <a:rect l="0" t="0" r="r" b="b"/>
              <a:pathLst>
                <a:path w="5716" h="4166">
                  <a:moveTo>
                    <a:pt x="71" y="4166"/>
                  </a:moveTo>
                  <a:lnTo>
                    <a:pt x="304" y="4134"/>
                  </a:lnTo>
                  <a:lnTo>
                    <a:pt x="542" y="4108"/>
                  </a:lnTo>
                  <a:lnTo>
                    <a:pt x="775" y="4089"/>
                  </a:lnTo>
                  <a:lnTo>
                    <a:pt x="1013" y="4076"/>
                  </a:lnTo>
                  <a:lnTo>
                    <a:pt x="1252" y="4069"/>
                  </a:lnTo>
                  <a:lnTo>
                    <a:pt x="1484" y="4069"/>
                  </a:lnTo>
                  <a:lnTo>
                    <a:pt x="1723" y="4069"/>
                  </a:lnTo>
                  <a:lnTo>
                    <a:pt x="1962" y="4076"/>
                  </a:lnTo>
                  <a:lnTo>
                    <a:pt x="2439" y="4089"/>
                  </a:lnTo>
                  <a:lnTo>
                    <a:pt x="2910" y="4095"/>
                  </a:lnTo>
                  <a:lnTo>
                    <a:pt x="3149" y="4095"/>
                  </a:lnTo>
                  <a:lnTo>
                    <a:pt x="3381" y="4095"/>
                  </a:lnTo>
                  <a:lnTo>
                    <a:pt x="3619" y="4089"/>
                  </a:lnTo>
                  <a:lnTo>
                    <a:pt x="3852" y="4076"/>
                  </a:lnTo>
                  <a:lnTo>
                    <a:pt x="3981" y="4043"/>
                  </a:lnTo>
                  <a:lnTo>
                    <a:pt x="4110" y="4011"/>
                  </a:lnTo>
                  <a:lnTo>
                    <a:pt x="4232" y="3973"/>
                  </a:lnTo>
                  <a:lnTo>
                    <a:pt x="4355" y="3934"/>
                  </a:lnTo>
                  <a:lnTo>
                    <a:pt x="4471" y="3889"/>
                  </a:lnTo>
                  <a:lnTo>
                    <a:pt x="4581" y="3837"/>
                  </a:lnTo>
                  <a:lnTo>
                    <a:pt x="4690" y="3786"/>
                  </a:lnTo>
                  <a:lnTo>
                    <a:pt x="4794" y="3721"/>
                  </a:lnTo>
                  <a:lnTo>
                    <a:pt x="4897" y="3657"/>
                  </a:lnTo>
                  <a:lnTo>
                    <a:pt x="4994" y="3592"/>
                  </a:lnTo>
                  <a:lnTo>
                    <a:pt x="5090" y="3515"/>
                  </a:lnTo>
                  <a:lnTo>
                    <a:pt x="5174" y="3437"/>
                  </a:lnTo>
                  <a:lnTo>
                    <a:pt x="5265" y="3347"/>
                  </a:lnTo>
                  <a:lnTo>
                    <a:pt x="5342" y="3257"/>
                  </a:lnTo>
                  <a:lnTo>
                    <a:pt x="5419" y="3160"/>
                  </a:lnTo>
                  <a:lnTo>
                    <a:pt x="5490" y="3057"/>
                  </a:lnTo>
                  <a:lnTo>
                    <a:pt x="5536" y="2986"/>
                  </a:lnTo>
                  <a:lnTo>
                    <a:pt x="5574" y="2909"/>
                  </a:lnTo>
                  <a:lnTo>
                    <a:pt x="5606" y="2825"/>
                  </a:lnTo>
                  <a:lnTo>
                    <a:pt x="5639" y="2741"/>
                  </a:lnTo>
                  <a:lnTo>
                    <a:pt x="5665" y="2651"/>
                  </a:lnTo>
                  <a:lnTo>
                    <a:pt x="5684" y="2567"/>
                  </a:lnTo>
                  <a:lnTo>
                    <a:pt x="5703" y="2477"/>
                  </a:lnTo>
                  <a:lnTo>
                    <a:pt x="5710" y="2386"/>
                  </a:lnTo>
                  <a:lnTo>
                    <a:pt x="5716" y="2296"/>
                  </a:lnTo>
                  <a:lnTo>
                    <a:pt x="5716" y="2206"/>
                  </a:lnTo>
                  <a:lnTo>
                    <a:pt x="5710" y="2115"/>
                  </a:lnTo>
                  <a:lnTo>
                    <a:pt x="5697" y="2025"/>
                  </a:lnTo>
                  <a:lnTo>
                    <a:pt x="5684" y="1935"/>
                  </a:lnTo>
                  <a:lnTo>
                    <a:pt x="5658" y="1851"/>
                  </a:lnTo>
                  <a:lnTo>
                    <a:pt x="5626" y="1767"/>
                  </a:lnTo>
                  <a:lnTo>
                    <a:pt x="5594" y="1690"/>
                  </a:lnTo>
                  <a:lnTo>
                    <a:pt x="5561" y="1638"/>
                  </a:lnTo>
                  <a:lnTo>
                    <a:pt x="5529" y="1580"/>
                  </a:lnTo>
                  <a:lnTo>
                    <a:pt x="5510" y="1522"/>
                  </a:lnTo>
                  <a:lnTo>
                    <a:pt x="5490" y="1471"/>
                  </a:lnTo>
                  <a:lnTo>
                    <a:pt x="5471" y="1413"/>
                  </a:lnTo>
                  <a:lnTo>
                    <a:pt x="5452" y="1361"/>
                  </a:lnTo>
                  <a:lnTo>
                    <a:pt x="5432" y="1303"/>
                  </a:lnTo>
                  <a:lnTo>
                    <a:pt x="5400" y="1258"/>
                  </a:lnTo>
                  <a:lnTo>
                    <a:pt x="5413" y="1258"/>
                  </a:lnTo>
                  <a:lnTo>
                    <a:pt x="5426" y="1251"/>
                  </a:lnTo>
                  <a:lnTo>
                    <a:pt x="5439" y="1251"/>
                  </a:lnTo>
                  <a:lnTo>
                    <a:pt x="5445" y="1245"/>
                  </a:lnTo>
                  <a:lnTo>
                    <a:pt x="5452" y="1232"/>
                  </a:lnTo>
                  <a:lnTo>
                    <a:pt x="5452" y="1226"/>
                  </a:lnTo>
                  <a:lnTo>
                    <a:pt x="5458" y="1219"/>
                  </a:lnTo>
                  <a:lnTo>
                    <a:pt x="5458" y="1206"/>
                  </a:lnTo>
                  <a:lnTo>
                    <a:pt x="5458" y="1180"/>
                  </a:lnTo>
                  <a:lnTo>
                    <a:pt x="5458" y="1155"/>
                  </a:lnTo>
                  <a:lnTo>
                    <a:pt x="5452" y="1129"/>
                  </a:lnTo>
                  <a:lnTo>
                    <a:pt x="5445" y="1110"/>
                  </a:lnTo>
                  <a:lnTo>
                    <a:pt x="5439" y="1090"/>
                  </a:lnTo>
                  <a:lnTo>
                    <a:pt x="5432" y="1071"/>
                  </a:lnTo>
                  <a:lnTo>
                    <a:pt x="5426" y="1052"/>
                  </a:lnTo>
                  <a:lnTo>
                    <a:pt x="5413" y="1039"/>
                  </a:lnTo>
                  <a:lnTo>
                    <a:pt x="5432" y="1026"/>
                  </a:lnTo>
                  <a:lnTo>
                    <a:pt x="5445" y="1019"/>
                  </a:lnTo>
                  <a:lnTo>
                    <a:pt x="5458" y="1006"/>
                  </a:lnTo>
                  <a:lnTo>
                    <a:pt x="5477" y="993"/>
                  </a:lnTo>
                  <a:lnTo>
                    <a:pt x="5490" y="974"/>
                  </a:lnTo>
                  <a:lnTo>
                    <a:pt x="5497" y="955"/>
                  </a:lnTo>
                  <a:lnTo>
                    <a:pt x="5510" y="935"/>
                  </a:lnTo>
                  <a:lnTo>
                    <a:pt x="5516" y="910"/>
                  </a:lnTo>
                  <a:lnTo>
                    <a:pt x="5516" y="890"/>
                  </a:lnTo>
                  <a:lnTo>
                    <a:pt x="5523" y="877"/>
                  </a:lnTo>
                  <a:lnTo>
                    <a:pt x="5523" y="865"/>
                  </a:lnTo>
                  <a:lnTo>
                    <a:pt x="5516" y="852"/>
                  </a:lnTo>
                  <a:lnTo>
                    <a:pt x="5510" y="839"/>
                  </a:lnTo>
                  <a:lnTo>
                    <a:pt x="5503" y="826"/>
                  </a:lnTo>
                  <a:lnTo>
                    <a:pt x="5497" y="819"/>
                  </a:lnTo>
                  <a:lnTo>
                    <a:pt x="5490" y="819"/>
                  </a:lnTo>
                  <a:lnTo>
                    <a:pt x="5471" y="813"/>
                  </a:lnTo>
                  <a:lnTo>
                    <a:pt x="5458" y="813"/>
                  </a:lnTo>
                  <a:lnTo>
                    <a:pt x="5452" y="806"/>
                  </a:lnTo>
                  <a:lnTo>
                    <a:pt x="5445" y="800"/>
                  </a:lnTo>
                  <a:lnTo>
                    <a:pt x="5439" y="794"/>
                  </a:lnTo>
                  <a:lnTo>
                    <a:pt x="5432" y="787"/>
                  </a:lnTo>
                  <a:lnTo>
                    <a:pt x="5426" y="781"/>
                  </a:lnTo>
                  <a:lnTo>
                    <a:pt x="5413" y="774"/>
                  </a:lnTo>
                  <a:lnTo>
                    <a:pt x="5432" y="768"/>
                  </a:lnTo>
                  <a:lnTo>
                    <a:pt x="5445" y="755"/>
                  </a:lnTo>
                  <a:lnTo>
                    <a:pt x="5465" y="736"/>
                  </a:lnTo>
                  <a:lnTo>
                    <a:pt x="5477" y="716"/>
                  </a:lnTo>
                  <a:lnTo>
                    <a:pt x="5484" y="690"/>
                  </a:lnTo>
                  <a:lnTo>
                    <a:pt x="5490" y="671"/>
                  </a:lnTo>
                  <a:lnTo>
                    <a:pt x="5490" y="645"/>
                  </a:lnTo>
                  <a:lnTo>
                    <a:pt x="5484" y="626"/>
                  </a:lnTo>
                  <a:lnTo>
                    <a:pt x="5452" y="607"/>
                  </a:lnTo>
                  <a:lnTo>
                    <a:pt x="5419" y="587"/>
                  </a:lnTo>
                  <a:lnTo>
                    <a:pt x="5387" y="574"/>
                  </a:lnTo>
                  <a:lnTo>
                    <a:pt x="5348" y="568"/>
                  </a:lnTo>
                  <a:lnTo>
                    <a:pt x="5316" y="555"/>
                  </a:lnTo>
                  <a:lnTo>
                    <a:pt x="5277" y="555"/>
                  </a:lnTo>
                  <a:lnTo>
                    <a:pt x="5245" y="549"/>
                  </a:lnTo>
                  <a:lnTo>
                    <a:pt x="5206" y="542"/>
                  </a:lnTo>
                  <a:lnTo>
                    <a:pt x="5206" y="536"/>
                  </a:lnTo>
                  <a:lnTo>
                    <a:pt x="5213" y="529"/>
                  </a:lnTo>
                  <a:lnTo>
                    <a:pt x="5219" y="523"/>
                  </a:lnTo>
                  <a:lnTo>
                    <a:pt x="5219" y="523"/>
                  </a:lnTo>
                  <a:lnTo>
                    <a:pt x="5226" y="516"/>
                  </a:lnTo>
                  <a:lnTo>
                    <a:pt x="5232" y="510"/>
                  </a:lnTo>
                  <a:lnTo>
                    <a:pt x="5239" y="497"/>
                  </a:lnTo>
                  <a:lnTo>
                    <a:pt x="5239" y="491"/>
                  </a:lnTo>
                  <a:lnTo>
                    <a:pt x="5232" y="478"/>
                  </a:lnTo>
                  <a:lnTo>
                    <a:pt x="5226" y="465"/>
                  </a:lnTo>
                  <a:lnTo>
                    <a:pt x="5213" y="458"/>
                  </a:lnTo>
                  <a:lnTo>
                    <a:pt x="5200" y="452"/>
                  </a:lnTo>
                  <a:lnTo>
                    <a:pt x="5181" y="445"/>
                  </a:lnTo>
                  <a:lnTo>
                    <a:pt x="5168" y="439"/>
                  </a:lnTo>
                  <a:lnTo>
                    <a:pt x="5148" y="432"/>
                  </a:lnTo>
                  <a:lnTo>
                    <a:pt x="5136" y="426"/>
                  </a:lnTo>
                  <a:lnTo>
                    <a:pt x="5142" y="413"/>
                  </a:lnTo>
                  <a:lnTo>
                    <a:pt x="5148" y="394"/>
                  </a:lnTo>
                  <a:lnTo>
                    <a:pt x="5148" y="381"/>
                  </a:lnTo>
                  <a:lnTo>
                    <a:pt x="5155" y="368"/>
                  </a:lnTo>
                  <a:lnTo>
                    <a:pt x="5155" y="355"/>
                  </a:lnTo>
                  <a:lnTo>
                    <a:pt x="5155" y="336"/>
                  </a:lnTo>
                  <a:lnTo>
                    <a:pt x="5155" y="316"/>
                  </a:lnTo>
                  <a:lnTo>
                    <a:pt x="5148" y="304"/>
                  </a:lnTo>
                  <a:lnTo>
                    <a:pt x="5136" y="291"/>
                  </a:lnTo>
                  <a:lnTo>
                    <a:pt x="5123" y="278"/>
                  </a:lnTo>
                  <a:lnTo>
                    <a:pt x="5110" y="271"/>
                  </a:lnTo>
                  <a:lnTo>
                    <a:pt x="5097" y="271"/>
                  </a:lnTo>
                  <a:lnTo>
                    <a:pt x="5084" y="265"/>
                  </a:lnTo>
                  <a:lnTo>
                    <a:pt x="5065" y="258"/>
                  </a:lnTo>
                  <a:lnTo>
                    <a:pt x="5052" y="258"/>
                  </a:lnTo>
                  <a:lnTo>
                    <a:pt x="5039" y="252"/>
                  </a:lnTo>
                  <a:lnTo>
                    <a:pt x="5077" y="117"/>
                  </a:lnTo>
                  <a:lnTo>
                    <a:pt x="5045" y="97"/>
                  </a:lnTo>
                  <a:lnTo>
                    <a:pt x="5007" y="78"/>
                  </a:lnTo>
                  <a:lnTo>
                    <a:pt x="4968" y="71"/>
                  </a:lnTo>
                  <a:lnTo>
                    <a:pt x="4923" y="65"/>
                  </a:lnTo>
                  <a:lnTo>
                    <a:pt x="4877" y="65"/>
                  </a:lnTo>
                  <a:lnTo>
                    <a:pt x="4832" y="65"/>
                  </a:lnTo>
                  <a:lnTo>
                    <a:pt x="4787" y="71"/>
                  </a:lnTo>
                  <a:lnTo>
                    <a:pt x="4748" y="84"/>
                  </a:lnTo>
                  <a:lnTo>
                    <a:pt x="4729" y="104"/>
                  </a:lnTo>
                  <a:lnTo>
                    <a:pt x="4710" y="117"/>
                  </a:lnTo>
                  <a:lnTo>
                    <a:pt x="4690" y="123"/>
                  </a:lnTo>
                  <a:lnTo>
                    <a:pt x="4665" y="123"/>
                  </a:lnTo>
                  <a:lnTo>
                    <a:pt x="4626" y="117"/>
                  </a:lnTo>
                  <a:lnTo>
                    <a:pt x="4581" y="97"/>
                  </a:lnTo>
                  <a:lnTo>
                    <a:pt x="4536" y="78"/>
                  </a:lnTo>
                  <a:lnTo>
                    <a:pt x="4497" y="65"/>
                  </a:lnTo>
                  <a:lnTo>
                    <a:pt x="4471" y="65"/>
                  </a:lnTo>
                  <a:lnTo>
                    <a:pt x="4452" y="65"/>
                  </a:lnTo>
                  <a:lnTo>
                    <a:pt x="4432" y="78"/>
                  </a:lnTo>
                  <a:lnTo>
                    <a:pt x="4419" y="91"/>
                  </a:lnTo>
                  <a:lnTo>
                    <a:pt x="4407" y="78"/>
                  </a:lnTo>
                  <a:lnTo>
                    <a:pt x="4400" y="65"/>
                  </a:lnTo>
                  <a:lnTo>
                    <a:pt x="4394" y="46"/>
                  </a:lnTo>
                  <a:lnTo>
                    <a:pt x="4387" y="33"/>
                  </a:lnTo>
                  <a:lnTo>
                    <a:pt x="4374" y="20"/>
                  </a:lnTo>
                  <a:lnTo>
                    <a:pt x="4361" y="7"/>
                  </a:lnTo>
                  <a:lnTo>
                    <a:pt x="4342" y="0"/>
                  </a:lnTo>
                  <a:lnTo>
                    <a:pt x="4316" y="0"/>
                  </a:lnTo>
                  <a:lnTo>
                    <a:pt x="4278" y="13"/>
                  </a:lnTo>
                  <a:lnTo>
                    <a:pt x="4252" y="26"/>
                  </a:lnTo>
                  <a:lnTo>
                    <a:pt x="4219" y="52"/>
                  </a:lnTo>
                  <a:lnTo>
                    <a:pt x="4200" y="71"/>
                  </a:lnTo>
                  <a:lnTo>
                    <a:pt x="4181" y="97"/>
                  </a:lnTo>
                  <a:lnTo>
                    <a:pt x="4161" y="123"/>
                  </a:lnTo>
                  <a:lnTo>
                    <a:pt x="4148" y="155"/>
                  </a:lnTo>
                  <a:lnTo>
                    <a:pt x="4136" y="181"/>
                  </a:lnTo>
                  <a:lnTo>
                    <a:pt x="4116" y="162"/>
                  </a:lnTo>
                  <a:lnTo>
                    <a:pt x="4097" y="142"/>
                  </a:lnTo>
                  <a:lnTo>
                    <a:pt x="4078" y="123"/>
                  </a:lnTo>
                  <a:lnTo>
                    <a:pt x="4045" y="110"/>
                  </a:lnTo>
                  <a:lnTo>
                    <a:pt x="4019" y="97"/>
                  </a:lnTo>
                  <a:lnTo>
                    <a:pt x="3987" y="91"/>
                  </a:lnTo>
                  <a:lnTo>
                    <a:pt x="3955" y="84"/>
                  </a:lnTo>
                  <a:lnTo>
                    <a:pt x="3923" y="91"/>
                  </a:lnTo>
                  <a:lnTo>
                    <a:pt x="3897" y="97"/>
                  </a:lnTo>
                  <a:lnTo>
                    <a:pt x="3878" y="110"/>
                  </a:lnTo>
                  <a:lnTo>
                    <a:pt x="3858" y="129"/>
                  </a:lnTo>
                  <a:lnTo>
                    <a:pt x="3845" y="149"/>
                  </a:lnTo>
                  <a:lnTo>
                    <a:pt x="3832" y="168"/>
                  </a:lnTo>
                  <a:lnTo>
                    <a:pt x="3826" y="187"/>
                  </a:lnTo>
                  <a:lnTo>
                    <a:pt x="3826" y="207"/>
                  </a:lnTo>
                  <a:lnTo>
                    <a:pt x="3826" y="226"/>
                  </a:lnTo>
                  <a:lnTo>
                    <a:pt x="3787" y="213"/>
                  </a:lnTo>
                  <a:lnTo>
                    <a:pt x="3736" y="200"/>
                  </a:lnTo>
                  <a:lnTo>
                    <a:pt x="3690" y="187"/>
                  </a:lnTo>
                  <a:lnTo>
                    <a:pt x="3639" y="187"/>
                  </a:lnTo>
                  <a:lnTo>
                    <a:pt x="3587" y="187"/>
                  </a:lnTo>
                  <a:lnTo>
                    <a:pt x="3536" y="194"/>
                  </a:lnTo>
                  <a:lnTo>
                    <a:pt x="3490" y="207"/>
                  </a:lnTo>
                  <a:lnTo>
                    <a:pt x="3445" y="226"/>
                  </a:lnTo>
                  <a:lnTo>
                    <a:pt x="3426" y="239"/>
                  </a:lnTo>
                  <a:lnTo>
                    <a:pt x="3413" y="258"/>
                  </a:lnTo>
                  <a:lnTo>
                    <a:pt x="3400" y="271"/>
                  </a:lnTo>
                  <a:lnTo>
                    <a:pt x="3387" y="284"/>
                  </a:lnTo>
                  <a:lnTo>
                    <a:pt x="3374" y="304"/>
                  </a:lnTo>
                  <a:lnTo>
                    <a:pt x="3361" y="316"/>
                  </a:lnTo>
                  <a:lnTo>
                    <a:pt x="3355" y="329"/>
                  </a:lnTo>
                  <a:lnTo>
                    <a:pt x="3342" y="342"/>
                  </a:lnTo>
                  <a:lnTo>
                    <a:pt x="33" y="407"/>
                  </a:lnTo>
                  <a:lnTo>
                    <a:pt x="26" y="452"/>
                  </a:lnTo>
                  <a:lnTo>
                    <a:pt x="20" y="503"/>
                  </a:lnTo>
                  <a:lnTo>
                    <a:pt x="20" y="555"/>
                  </a:lnTo>
                  <a:lnTo>
                    <a:pt x="20" y="607"/>
                  </a:lnTo>
                  <a:lnTo>
                    <a:pt x="33" y="710"/>
                  </a:lnTo>
                  <a:lnTo>
                    <a:pt x="52" y="813"/>
                  </a:lnTo>
                  <a:lnTo>
                    <a:pt x="71" y="916"/>
                  </a:lnTo>
                  <a:lnTo>
                    <a:pt x="84" y="1019"/>
                  </a:lnTo>
                  <a:lnTo>
                    <a:pt x="97" y="1129"/>
                  </a:lnTo>
                  <a:lnTo>
                    <a:pt x="97" y="1232"/>
                  </a:lnTo>
                  <a:lnTo>
                    <a:pt x="116" y="1400"/>
                  </a:lnTo>
                  <a:lnTo>
                    <a:pt x="136" y="1567"/>
                  </a:lnTo>
                  <a:lnTo>
                    <a:pt x="155" y="1729"/>
                  </a:lnTo>
                  <a:lnTo>
                    <a:pt x="168" y="1896"/>
                  </a:lnTo>
                  <a:lnTo>
                    <a:pt x="181" y="2232"/>
                  </a:lnTo>
                  <a:lnTo>
                    <a:pt x="187" y="2560"/>
                  </a:lnTo>
                  <a:lnTo>
                    <a:pt x="187" y="2896"/>
                  </a:lnTo>
                  <a:lnTo>
                    <a:pt x="181" y="3225"/>
                  </a:lnTo>
                  <a:lnTo>
                    <a:pt x="175" y="3553"/>
                  </a:lnTo>
                  <a:lnTo>
                    <a:pt x="162" y="3876"/>
                  </a:lnTo>
                  <a:lnTo>
                    <a:pt x="0" y="3876"/>
                  </a:lnTo>
                  <a:lnTo>
                    <a:pt x="71" y="41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/>
          </p:nvSpPr>
          <p:spPr bwMode="auto">
            <a:xfrm>
              <a:off x="234" y="3837"/>
              <a:ext cx="3226" cy="277"/>
            </a:xfrm>
            <a:custGeom>
              <a:avLst/>
              <a:gdLst/>
              <a:ahLst/>
              <a:cxnLst>
                <a:cxn ang="0">
                  <a:pos x="7" y="277"/>
                </a:cxn>
                <a:cxn ang="0">
                  <a:pos x="400" y="251"/>
                </a:cxn>
                <a:cxn ang="0">
                  <a:pos x="807" y="225"/>
                </a:cxn>
                <a:cxn ang="0">
                  <a:pos x="1207" y="193"/>
                </a:cxn>
                <a:cxn ang="0">
                  <a:pos x="1613" y="161"/>
                </a:cxn>
                <a:cxn ang="0">
                  <a:pos x="2013" y="135"/>
                </a:cxn>
                <a:cxn ang="0">
                  <a:pos x="2420" y="116"/>
                </a:cxn>
                <a:cxn ang="0">
                  <a:pos x="2620" y="109"/>
                </a:cxn>
                <a:cxn ang="0">
                  <a:pos x="2813" y="103"/>
                </a:cxn>
                <a:cxn ang="0">
                  <a:pos x="3013" y="103"/>
                </a:cxn>
                <a:cxn ang="0">
                  <a:pos x="3207" y="109"/>
                </a:cxn>
                <a:cxn ang="0">
                  <a:pos x="3213" y="96"/>
                </a:cxn>
                <a:cxn ang="0">
                  <a:pos x="3219" y="90"/>
                </a:cxn>
                <a:cxn ang="0">
                  <a:pos x="3219" y="77"/>
                </a:cxn>
                <a:cxn ang="0">
                  <a:pos x="3219" y="64"/>
                </a:cxn>
                <a:cxn ang="0">
                  <a:pos x="3219" y="45"/>
                </a:cxn>
                <a:cxn ang="0">
                  <a:pos x="3219" y="32"/>
                </a:cxn>
                <a:cxn ang="0">
                  <a:pos x="3219" y="19"/>
                </a:cxn>
                <a:cxn ang="0">
                  <a:pos x="3226" y="0"/>
                </a:cxn>
                <a:cxn ang="0">
                  <a:pos x="0" y="109"/>
                </a:cxn>
                <a:cxn ang="0">
                  <a:pos x="7" y="277"/>
                </a:cxn>
              </a:cxnLst>
              <a:rect l="0" t="0" r="r" b="b"/>
              <a:pathLst>
                <a:path w="3226" h="277">
                  <a:moveTo>
                    <a:pt x="7" y="277"/>
                  </a:moveTo>
                  <a:lnTo>
                    <a:pt x="400" y="251"/>
                  </a:lnTo>
                  <a:lnTo>
                    <a:pt x="807" y="225"/>
                  </a:lnTo>
                  <a:lnTo>
                    <a:pt x="1207" y="193"/>
                  </a:lnTo>
                  <a:lnTo>
                    <a:pt x="1613" y="161"/>
                  </a:lnTo>
                  <a:lnTo>
                    <a:pt x="2013" y="135"/>
                  </a:lnTo>
                  <a:lnTo>
                    <a:pt x="2420" y="116"/>
                  </a:lnTo>
                  <a:lnTo>
                    <a:pt x="2620" y="109"/>
                  </a:lnTo>
                  <a:lnTo>
                    <a:pt x="2813" y="103"/>
                  </a:lnTo>
                  <a:lnTo>
                    <a:pt x="3013" y="103"/>
                  </a:lnTo>
                  <a:lnTo>
                    <a:pt x="3207" y="109"/>
                  </a:lnTo>
                  <a:lnTo>
                    <a:pt x="3213" y="96"/>
                  </a:lnTo>
                  <a:lnTo>
                    <a:pt x="3219" y="90"/>
                  </a:lnTo>
                  <a:lnTo>
                    <a:pt x="3219" y="77"/>
                  </a:lnTo>
                  <a:lnTo>
                    <a:pt x="3219" y="64"/>
                  </a:lnTo>
                  <a:lnTo>
                    <a:pt x="3219" y="45"/>
                  </a:lnTo>
                  <a:lnTo>
                    <a:pt x="3219" y="32"/>
                  </a:lnTo>
                  <a:lnTo>
                    <a:pt x="3219" y="19"/>
                  </a:lnTo>
                  <a:lnTo>
                    <a:pt x="3226" y="0"/>
                  </a:lnTo>
                  <a:lnTo>
                    <a:pt x="0" y="109"/>
                  </a:lnTo>
                  <a:lnTo>
                    <a:pt x="7" y="277"/>
                  </a:lnTo>
                  <a:close/>
                </a:path>
              </a:pathLst>
            </a:custGeom>
            <a:solidFill>
              <a:srgbClr val="9E78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/>
          </p:nvSpPr>
          <p:spPr bwMode="auto">
            <a:xfrm>
              <a:off x="2550" y="3991"/>
              <a:ext cx="884" cy="91"/>
            </a:xfrm>
            <a:custGeom>
              <a:avLst/>
              <a:gdLst/>
              <a:ahLst/>
              <a:cxnLst>
                <a:cxn ang="0">
                  <a:pos x="716" y="71"/>
                </a:cxn>
                <a:cxn ang="0">
                  <a:pos x="845" y="91"/>
                </a:cxn>
                <a:cxn ang="0">
                  <a:pos x="884" y="0"/>
                </a:cxn>
                <a:cxn ang="0">
                  <a:pos x="0" y="33"/>
                </a:cxn>
                <a:cxn ang="0">
                  <a:pos x="542" y="71"/>
                </a:cxn>
                <a:cxn ang="0">
                  <a:pos x="716" y="71"/>
                </a:cxn>
              </a:cxnLst>
              <a:rect l="0" t="0" r="r" b="b"/>
              <a:pathLst>
                <a:path w="884" h="91">
                  <a:moveTo>
                    <a:pt x="716" y="71"/>
                  </a:moveTo>
                  <a:lnTo>
                    <a:pt x="845" y="91"/>
                  </a:lnTo>
                  <a:lnTo>
                    <a:pt x="884" y="0"/>
                  </a:lnTo>
                  <a:lnTo>
                    <a:pt x="0" y="33"/>
                  </a:lnTo>
                  <a:lnTo>
                    <a:pt x="542" y="71"/>
                  </a:lnTo>
                  <a:lnTo>
                    <a:pt x="716" y="71"/>
                  </a:lnTo>
                  <a:close/>
                </a:path>
              </a:pathLst>
            </a:custGeom>
            <a:solidFill>
              <a:srgbClr val="C4CF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4"/>
            <p:cNvSpPr>
              <a:spLocks/>
            </p:cNvSpPr>
            <p:nvPr/>
          </p:nvSpPr>
          <p:spPr bwMode="auto">
            <a:xfrm>
              <a:off x="3241" y="2979"/>
              <a:ext cx="935" cy="1135"/>
            </a:xfrm>
            <a:custGeom>
              <a:avLst/>
              <a:gdLst/>
              <a:ahLst/>
              <a:cxnLst>
                <a:cxn ang="0">
                  <a:pos x="271" y="1103"/>
                </a:cxn>
                <a:cxn ang="0">
                  <a:pos x="361" y="1090"/>
                </a:cxn>
                <a:cxn ang="0">
                  <a:pos x="503" y="1090"/>
                </a:cxn>
                <a:cxn ang="0">
                  <a:pos x="561" y="1077"/>
                </a:cxn>
                <a:cxn ang="0">
                  <a:pos x="606" y="1019"/>
                </a:cxn>
                <a:cxn ang="0">
                  <a:pos x="619" y="948"/>
                </a:cxn>
                <a:cxn ang="0">
                  <a:pos x="632" y="877"/>
                </a:cxn>
                <a:cxn ang="0">
                  <a:pos x="612" y="858"/>
                </a:cxn>
                <a:cxn ang="0">
                  <a:pos x="574" y="838"/>
                </a:cxn>
                <a:cxn ang="0">
                  <a:pos x="600" y="813"/>
                </a:cxn>
                <a:cxn ang="0">
                  <a:pos x="690" y="832"/>
                </a:cxn>
                <a:cxn ang="0">
                  <a:pos x="780" y="819"/>
                </a:cxn>
                <a:cxn ang="0">
                  <a:pos x="845" y="696"/>
                </a:cxn>
                <a:cxn ang="0">
                  <a:pos x="838" y="548"/>
                </a:cxn>
                <a:cxn ang="0">
                  <a:pos x="812" y="387"/>
                </a:cxn>
                <a:cxn ang="0">
                  <a:pos x="825" y="374"/>
                </a:cxn>
                <a:cxn ang="0">
                  <a:pos x="851" y="374"/>
                </a:cxn>
                <a:cxn ang="0">
                  <a:pos x="877" y="445"/>
                </a:cxn>
                <a:cxn ang="0">
                  <a:pos x="903" y="613"/>
                </a:cxn>
                <a:cxn ang="0">
                  <a:pos x="877" y="774"/>
                </a:cxn>
                <a:cxn ang="0">
                  <a:pos x="871" y="825"/>
                </a:cxn>
                <a:cxn ang="0">
                  <a:pos x="883" y="832"/>
                </a:cxn>
                <a:cxn ang="0">
                  <a:pos x="896" y="838"/>
                </a:cxn>
                <a:cxn ang="0">
                  <a:pos x="935" y="677"/>
                </a:cxn>
                <a:cxn ang="0">
                  <a:pos x="922" y="497"/>
                </a:cxn>
                <a:cxn ang="0">
                  <a:pos x="916" y="335"/>
                </a:cxn>
                <a:cxn ang="0">
                  <a:pos x="890" y="187"/>
                </a:cxn>
                <a:cxn ang="0">
                  <a:pos x="845" y="65"/>
                </a:cxn>
                <a:cxn ang="0">
                  <a:pos x="812" y="155"/>
                </a:cxn>
                <a:cxn ang="0">
                  <a:pos x="767" y="335"/>
                </a:cxn>
                <a:cxn ang="0">
                  <a:pos x="664" y="484"/>
                </a:cxn>
                <a:cxn ang="0">
                  <a:pos x="600" y="509"/>
                </a:cxn>
                <a:cxn ang="0">
                  <a:pos x="535" y="516"/>
                </a:cxn>
                <a:cxn ang="0">
                  <a:pos x="483" y="477"/>
                </a:cxn>
                <a:cxn ang="0">
                  <a:pos x="464" y="400"/>
                </a:cxn>
                <a:cxn ang="0">
                  <a:pos x="516" y="258"/>
                </a:cxn>
                <a:cxn ang="0">
                  <a:pos x="593" y="135"/>
                </a:cxn>
                <a:cxn ang="0">
                  <a:pos x="645" y="97"/>
                </a:cxn>
                <a:cxn ang="0">
                  <a:pos x="664" y="32"/>
                </a:cxn>
                <a:cxn ang="0">
                  <a:pos x="0" y="161"/>
                </a:cxn>
                <a:cxn ang="0">
                  <a:pos x="438" y="181"/>
                </a:cxn>
                <a:cxn ang="0">
                  <a:pos x="393" y="252"/>
                </a:cxn>
                <a:cxn ang="0">
                  <a:pos x="245" y="374"/>
                </a:cxn>
                <a:cxn ang="0">
                  <a:pos x="167" y="484"/>
                </a:cxn>
                <a:cxn ang="0">
                  <a:pos x="167" y="580"/>
                </a:cxn>
                <a:cxn ang="0">
                  <a:pos x="225" y="626"/>
                </a:cxn>
                <a:cxn ang="0">
                  <a:pos x="283" y="658"/>
                </a:cxn>
                <a:cxn ang="0">
                  <a:pos x="290" y="684"/>
                </a:cxn>
                <a:cxn ang="0">
                  <a:pos x="277" y="690"/>
                </a:cxn>
                <a:cxn ang="0">
                  <a:pos x="258" y="696"/>
                </a:cxn>
              </a:cxnLst>
              <a:rect l="0" t="0" r="r" b="b"/>
              <a:pathLst>
                <a:path w="935" h="1135">
                  <a:moveTo>
                    <a:pt x="238" y="1122"/>
                  </a:moveTo>
                  <a:lnTo>
                    <a:pt x="251" y="1109"/>
                  </a:lnTo>
                  <a:lnTo>
                    <a:pt x="271" y="1103"/>
                  </a:lnTo>
                  <a:lnTo>
                    <a:pt x="290" y="1096"/>
                  </a:lnTo>
                  <a:lnTo>
                    <a:pt x="316" y="1090"/>
                  </a:lnTo>
                  <a:lnTo>
                    <a:pt x="361" y="1090"/>
                  </a:lnTo>
                  <a:lnTo>
                    <a:pt x="406" y="1090"/>
                  </a:lnTo>
                  <a:lnTo>
                    <a:pt x="458" y="1096"/>
                  </a:lnTo>
                  <a:lnTo>
                    <a:pt x="503" y="1090"/>
                  </a:lnTo>
                  <a:lnTo>
                    <a:pt x="529" y="1090"/>
                  </a:lnTo>
                  <a:lnTo>
                    <a:pt x="548" y="1083"/>
                  </a:lnTo>
                  <a:lnTo>
                    <a:pt x="561" y="1077"/>
                  </a:lnTo>
                  <a:lnTo>
                    <a:pt x="580" y="1064"/>
                  </a:lnTo>
                  <a:lnTo>
                    <a:pt x="600" y="1038"/>
                  </a:lnTo>
                  <a:lnTo>
                    <a:pt x="606" y="1019"/>
                  </a:lnTo>
                  <a:lnTo>
                    <a:pt x="612" y="1000"/>
                  </a:lnTo>
                  <a:lnTo>
                    <a:pt x="619" y="974"/>
                  </a:lnTo>
                  <a:lnTo>
                    <a:pt x="619" y="948"/>
                  </a:lnTo>
                  <a:lnTo>
                    <a:pt x="619" y="929"/>
                  </a:lnTo>
                  <a:lnTo>
                    <a:pt x="625" y="903"/>
                  </a:lnTo>
                  <a:lnTo>
                    <a:pt x="632" y="877"/>
                  </a:lnTo>
                  <a:lnTo>
                    <a:pt x="632" y="871"/>
                  </a:lnTo>
                  <a:lnTo>
                    <a:pt x="625" y="864"/>
                  </a:lnTo>
                  <a:lnTo>
                    <a:pt x="612" y="858"/>
                  </a:lnTo>
                  <a:lnTo>
                    <a:pt x="600" y="851"/>
                  </a:lnTo>
                  <a:lnTo>
                    <a:pt x="587" y="845"/>
                  </a:lnTo>
                  <a:lnTo>
                    <a:pt x="574" y="838"/>
                  </a:lnTo>
                  <a:lnTo>
                    <a:pt x="567" y="825"/>
                  </a:lnTo>
                  <a:lnTo>
                    <a:pt x="567" y="806"/>
                  </a:lnTo>
                  <a:lnTo>
                    <a:pt x="600" y="813"/>
                  </a:lnTo>
                  <a:lnTo>
                    <a:pt x="625" y="819"/>
                  </a:lnTo>
                  <a:lnTo>
                    <a:pt x="658" y="825"/>
                  </a:lnTo>
                  <a:lnTo>
                    <a:pt x="690" y="832"/>
                  </a:lnTo>
                  <a:lnTo>
                    <a:pt x="722" y="838"/>
                  </a:lnTo>
                  <a:lnTo>
                    <a:pt x="754" y="832"/>
                  </a:lnTo>
                  <a:lnTo>
                    <a:pt x="780" y="819"/>
                  </a:lnTo>
                  <a:lnTo>
                    <a:pt x="812" y="793"/>
                  </a:lnTo>
                  <a:lnTo>
                    <a:pt x="832" y="748"/>
                  </a:lnTo>
                  <a:lnTo>
                    <a:pt x="845" y="696"/>
                  </a:lnTo>
                  <a:lnTo>
                    <a:pt x="851" y="645"/>
                  </a:lnTo>
                  <a:lnTo>
                    <a:pt x="845" y="600"/>
                  </a:lnTo>
                  <a:lnTo>
                    <a:pt x="838" y="548"/>
                  </a:lnTo>
                  <a:lnTo>
                    <a:pt x="832" y="497"/>
                  </a:lnTo>
                  <a:lnTo>
                    <a:pt x="819" y="445"/>
                  </a:lnTo>
                  <a:lnTo>
                    <a:pt x="812" y="387"/>
                  </a:lnTo>
                  <a:lnTo>
                    <a:pt x="812" y="387"/>
                  </a:lnTo>
                  <a:lnTo>
                    <a:pt x="819" y="381"/>
                  </a:lnTo>
                  <a:lnTo>
                    <a:pt x="825" y="374"/>
                  </a:lnTo>
                  <a:lnTo>
                    <a:pt x="838" y="374"/>
                  </a:lnTo>
                  <a:lnTo>
                    <a:pt x="845" y="374"/>
                  </a:lnTo>
                  <a:lnTo>
                    <a:pt x="851" y="374"/>
                  </a:lnTo>
                  <a:lnTo>
                    <a:pt x="858" y="381"/>
                  </a:lnTo>
                  <a:lnTo>
                    <a:pt x="858" y="387"/>
                  </a:lnTo>
                  <a:lnTo>
                    <a:pt x="877" y="445"/>
                  </a:lnTo>
                  <a:lnTo>
                    <a:pt x="890" y="497"/>
                  </a:lnTo>
                  <a:lnTo>
                    <a:pt x="896" y="555"/>
                  </a:lnTo>
                  <a:lnTo>
                    <a:pt x="903" y="613"/>
                  </a:lnTo>
                  <a:lnTo>
                    <a:pt x="896" y="671"/>
                  </a:lnTo>
                  <a:lnTo>
                    <a:pt x="890" y="722"/>
                  </a:lnTo>
                  <a:lnTo>
                    <a:pt x="877" y="774"/>
                  </a:lnTo>
                  <a:lnTo>
                    <a:pt x="858" y="819"/>
                  </a:lnTo>
                  <a:lnTo>
                    <a:pt x="864" y="825"/>
                  </a:lnTo>
                  <a:lnTo>
                    <a:pt x="871" y="825"/>
                  </a:lnTo>
                  <a:lnTo>
                    <a:pt x="871" y="825"/>
                  </a:lnTo>
                  <a:lnTo>
                    <a:pt x="877" y="832"/>
                  </a:lnTo>
                  <a:lnTo>
                    <a:pt x="883" y="832"/>
                  </a:lnTo>
                  <a:lnTo>
                    <a:pt x="890" y="838"/>
                  </a:lnTo>
                  <a:lnTo>
                    <a:pt x="896" y="838"/>
                  </a:lnTo>
                  <a:lnTo>
                    <a:pt x="896" y="838"/>
                  </a:lnTo>
                  <a:lnTo>
                    <a:pt x="922" y="793"/>
                  </a:lnTo>
                  <a:lnTo>
                    <a:pt x="929" y="735"/>
                  </a:lnTo>
                  <a:lnTo>
                    <a:pt x="935" y="677"/>
                  </a:lnTo>
                  <a:lnTo>
                    <a:pt x="935" y="619"/>
                  </a:lnTo>
                  <a:lnTo>
                    <a:pt x="929" y="555"/>
                  </a:lnTo>
                  <a:lnTo>
                    <a:pt x="922" y="497"/>
                  </a:lnTo>
                  <a:lnTo>
                    <a:pt x="922" y="439"/>
                  </a:lnTo>
                  <a:lnTo>
                    <a:pt x="916" y="387"/>
                  </a:lnTo>
                  <a:lnTo>
                    <a:pt x="916" y="335"/>
                  </a:lnTo>
                  <a:lnTo>
                    <a:pt x="909" y="284"/>
                  </a:lnTo>
                  <a:lnTo>
                    <a:pt x="903" y="232"/>
                  </a:lnTo>
                  <a:lnTo>
                    <a:pt x="890" y="187"/>
                  </a:lnTo>
                  <a:lnTo>
                    <a:pt x="877" y="142"/>
                  </a:lnTo>
                  <a:lnTo>
                    <a:pt x="864" y="103"/>
                  </a:lnTo>
                  <a:lnTo>
                    <a:pt x="845" y="65"/>
                  </a:lnTo>
                  <a:lnTo>
                    <a:pt x="819" y="32"/>
                  </a:lnTo>
                  <a:lnTo>
                    <a:pt x="812" y="90"/>
                  </a:lnTo>
                  <a:lnTo>
                    <a:pt x="812" y="155"/>
                  </a:lnTo>
                  <a:lnTo>
                    <a:pt x="800" y="213"/>
                  </a:lnTo>
                  <a:lnTo>
                    <a:pt x="787" y="277"/>
                  </a:lnTo>
                  <a:lnTo>
                    <a:pt x="767" y="335"/>
                  </a:lnTo>
                  <a:lnTo>
                    <a:pt x="741" y="387"/>
                  </a:lnTo>
                  <a:lnTo>
                    <a:pt x="709" y="439"/>
                  </a:lnTo>
                  <a:lnTo>
                    <a:pt x="664" y="484"/>
                  </a:lnTo>
                  <a:lnTo>
                    <a:pt x="638" y="490"/>
                  </a:lnTo>
                  <a:lnTo>
                    <a:pt x="619" y="497"/>
                  </a:lnTo>
                  <a:lnTo>
                    <a:pt x="600" y="509"/>
                  </a:lnTo>
                  <a:lnTo>
                    <a:pt x="574" y="516"/>
                  </a:lnTo>
                  <a:lnTo>
                    <a:pt x="554" y="516"/>
                  </a:lnTo>
                  <a:lnTo>
                    <a:pt x="535" y="516"/>
                  </a:lnTo>
                  <a:lnTo>
                    <a:pt x="516" y="516"/>
                  </a:lnTo>
                  <a:lnTo>
                    <a:pt x="503" y="503"/>
                  </a:lnTo>
                  <a:lnTo>
                    <a:pt x="483" y="477"/>
                  </a:lnTo>
                  <a:lnTo>
                    <a:pt x="477" y="451"/>
                  </a:lnTo>
                  <a:lnTo>
                    <a:pt x="471" y="426"/>
                  </a:lnTo>
                  <a:lnTo>
                    <a:pt x="464" y="400"/>
                  </a:lnTo>
                  <a:lnTo>
                    <a:pt x="477" y="355"/>
                  </a:lnTo>
                  <a:lnTo>
                    <a:pt x="490" y="303"/>
                  </a:lnTo>
                  <a:lnTo>
                    <a:pt x="516" y="258"/>
                  </a:lnTo>
                  <a:lnTo>
                    <a:pt x="548" y="213"/>
                  </a:lnTo>
                  <a:lnTo>
                    <a:pt x="574" y="174"/>
                  </a:lnTo>
                  <a:lnTo>
                    <a:pt x="593" y="135"/>
                  </a:lnTo>
                  <a:lnTo>
                    <a:pt x="612" y="129"/>
                  </a:lnTo>
                  <a:lnTo>
                    <a:pt x="632" y="110"/>
                  </a:lnTo>
                  <a:lnTo>
                    <a:pt x="645" y="97"/>
                  </a:lnTo>
                  <a:lnTo>
                    <a:pt x="651" y="77"/>
                  </a:lnTo>
                  <a:lnTo>
                    <a:pt x="658" y="58"/>
                  </a:lnTo>
                  <a:lnTo>
                    <a:pt x="664" y="32"/>
                  </a:lnTo>
                  <a:lnTo>
                    <a:pt x="677" y="13"/>
                  </a:lnTo>
                  <a:lnTo>
                    <a:pt x="696" y="0"/>
                  </a:lnTo>
                  <a:lnTo>
                    <a:pt x="0" y="161"/>
                  </a:lnTo>
                  <a:lnTo>
                    <a:pt x="129" y="419"/>
                  </a:lnTo>
                  <a:lnTo>
                    <a:pt x="445" y="155"/>
                  </a:lnTo>
                  <a:lnTo>
                    <a:pt x="438" y="181"/>
                  </a:lnTo>
                  <a:lnTo>
                    <a:pt x="425" y="206"/>
                  </a:lnTo>
                  <a:lnTo>
                    <a:pt x="406" y="226"/>
                  </a:lnTo>
                  <a:lnTo>
                    <a:pt x="393" y="252"/>
                  </a:lnTo>
                  <a:lnTo>
                    <a:pt x="342" y="290"/>
                  </a:lnTo>
                  <a:lnTo>
                    <a:pt x="296" y="329"/>
                  </a:lnTo>
                  <a:lnTo>
                    <a:pt x="245" y="374"/>
                  </a:lnTo>
                  <a:lnTo>
                    <a:pt x="200" y="426"/>
                  </a:lnTo>
                  <a:lnTo>
                    <a:pt x="180" y="451"/>
                  </a:lnTo>
                  <a:lnTo>
                    <a:pt x="167" y="484"/>
                  </a:lnTo>
                  <a:lnTo>
                    <a:pt x="161" y="522"/>
                  </a:lnTo>
                  <a:lnTo>
                    <a:pt x="154" y="561"/>
                  </a:lnTo>
                  <a:lnTo>
                    <a:pt x="167" y="580"/>
                  </a:lnTo>
                  <a:lnTo>
                    <a:pt x="187" y="600"/>
                  </a:lnTo>
                  <a:lnTo>
                    <a:pt x="206" y="613"/>
                  </a:lnTo>
                  <a:lnTo>
                    <a:pt x="225" y="626"/>
                  </a:lnTo>
                  <a:lnTo>
                    <a:pt x="245" y="632"/>
                  </a:lnTo>
                  <a:lnTo>
                    <a:pt x="264" y="645"/>
                  </a:lnTo>
                  <a:lnTo>
                    <a:pt x="283" y="658"/>
                  </a:lnTo>
                  <a:lnTo>
                    <a:pt x="296" y="677"/>
                  </a:lnTo>
                  <a:lnTo>
                    <a:pt x="296" y="677"/>
                  </a:lnTo>
                  <a:lnTo>
                    <a:pt x="290" y="684"/>
                  </a:lnTo>
                  <a:lnTo>
                    <a:pt x="283" y="684"/>
                  </a:lnTo>
                  <a:lnTo>
                    <a:pt x="277" y="690"/>
                  </a:lnTo>
                  <a:lnTo>
                    <a:pt x="277" y="690"/>
                  </a:lnTo>
                  <a:lnTo>
                    <a:pt x="271" y="690"/>
                  </a:lnTo>
                  <a:lnTo>
                    <a:pt x="264" y="696"/>
                  </a:lnTo>
                  <a:lnTo>
                    <a:pt x="258" y="696"/>
                  </a:lnTo>
                  <a:lnTo>
                    <a:pt x="225" y="1135"/>
                  </a:lnTo>
                  <a:lnTo>
                    <a:pt x="238" y="1122"/>
                  </a:lnTo>
                  <a:close/>
                </a:path>
              </a:pathLst>
            </a:custGeom>
            <a:solidFill>
              <a:srgbClr val="F0B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5"/>
            <p:cNvSpPr>
              <a:spLocks/>
            </p:cNvSpPr>
            <p:nvPr/>
          </p:nvSpPr>
          <p:spPr bwMode="auto">
            <a:xfrm>
              <a:off x="3886" y="3869"/>
              <a:ext cx="84" cy="206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6" y="206"/>
                </a:cxn>
                <a:cxn ang="0">
                  <a:pos x="13" y="206"/>
                </a:cxn>
                <a:cxn ang="0">
                  <a:pos x="19" y="206"/>
                </a:cxn>
                <a:cxn ang="0">
                  <a:pos x="26" y="200"/>
                </a:cxn>
                <a:cxn ang="0">
                  <a:pos x="38" y="200"/>
                </a:cxn>
                <a:cxn ang="0">
                  <a:pos x="45" y="200"/>
                </a:cxn>
                <a:cxn ang="0">
                  <a:pos x="51" y="200"/>
                </a:cxn>
                <a:cxn ang="0">
                  <a:pos x="64" y="200"/>
                </a:cxn>
                <a:cxn ang="0">
                  <a:pos x="84" y="0"/>
                </a:cxn>
                <a:cxn ang="0">
                  <a:pos x="0" y="206"/>
                </a:cxn>
              </a:cxnLst>
              <a:rect l="0" t="0" r="r" b="b"/>
              <a:pathLst>
                <a:path w="84" h="206">
                  <a:moveTo>
                    <a:pt x="0" y="206"/>
                  </a:moveTo>
                  <a:lnTo>
                    <a:pt x="6" y="206"/>
                  </a:lnTo>
                  <a:lnTo>
                    <a:pt x="13" y="206"/>
                  </a:lnTo>
                  <a:lnTo>
                    <a:pt x="19" y="206"/>
                  </a:lnTo>
                  <a:lnTo>
                    <a:pt x="26" y="200"/>
                  </a:lnTo>
                  <a:lnTo>
                    <a:pt x="38" y="200"/>
                  </a:lnTo>
                  <a:lnTo>
                    <a:pt x="45" y="200"/>
                  </a:lnTo>
                  <a:lnTo>
                    <a:pt x="51" y="200"/>
                  </a:lnTo>
                  <a:lnTo>
                    <a:pt x="64" y="200"/>
                  </a:lnTo>
                  <a:lnTo>
                    <a:pt x="84" y="0"/>
                  </a:lnTo>
                  <a:lnTo>
                    <a:pt x="0" y="206"/>
                  </a:lnTo>
                  <a:close/>
                </a:path>
              </a:pathLst>
            </a:custGeom>
            <a:solidFill>
              <a:srgbClr val="C4CF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6"/>
            <p:cNvSpPr>
              <a:spLocks/>
            </p:cNvSpPr>
            <p:nvPr/>
          </p:nvSpPr>
          <p:spPr bwMode="auto">
            <a:xfrm>
              <a:off x="4002" y="3830"/>
              <a:ext cx="97" cy="226"/>
            </a:xfrm>
            <a:custGeom>
              <a:avLst/>
              <a:gdLst/>
              <a:ahLst/>
              <a:cxnLst>
                <a:cxn ang="0">
                  <a:pos x="0" y="226"/>
                </a:cxn>
                <a:cxn ang="0">
                  <a:pos x="6" y="219"/>
                </a:cxn>
                <a:cxn ang="0">
                  <a:pos x="19" y="219"/>
                </a:cxn>
                <a:cxn ang="0">
                  <a:pos x="26" y="219"/>
                </a:cxn>
                <a:cxn ang="0">
                  <a:pos x="39" y="219"/>
                </a:cxn>
                <a:cxn ang="0">
                  <a:pos x="45" y="213"/>
                </a:cxn>
                <a:cxn ang="0">
                  <a:pos x="51" y="213"/>
                </a:cxn>
                <a:cxn ang="0">
                  <a:pos x="58" y="207"/>
                </a:cxn>
                <a:cxn ang="0">
                  <a:pos x="58" y="194"/>
                </a:cxn>
                <a:cxn ang="0">
                  <a:pos x="64" y="174"/>
                </a:cxn>
                <a:cxn ang="0">
                  <a:pos x="71" y="149"/>
                </a:cxn>
                <a:cxn ang="0">
                  <a:pos x="77" y="129"/>
                </a:cxn>
                <a:cxn ang="0">
                  <a:pos x="77" y="110"/>
                </a:cxn>
                <a:cxn ang="0">
                  <a:pos x="84" y="84"/>
                </a:cxn>
                <a:cxn ang="0">
                  <a:pos x="84" y="65"/>
                </a:cxn>
                <a:cxn ang="0">
                  <a:pos x="90" y="45"/>
                </a:cxn>
                <a:cxn ang="0">
                  <a:pos x="97" y="20"/>
                </a:cxn>
                <a:cxn ang="0">
                  <a:pos x="90" y="20"/>
                </a:cxn>
                <a:cxn ang="0">
                  <a:pos x="90" y="20"/>
                </a:cxn>
                <a:cxn ang="0">
                  <a:pos x="84" y="20"/>
                </a:cxn>
                <a:cxn ang="0">
                  <a:pos x="77" y="20"/>
                </a:cxn>
                <a:cxn ang="0">
                  <a:pos x="77" y="13"/>
                </a:cxn>
                <a:cxn ang="0">
                  <a:pos x="71" y="13"/>
                </a:cxn>
                <a:cxn ang="0">
                  <a:pos x="71" y="7"/>
                </a:cxn>
                <a:cxn ang="0">
                  <a:pos x="64" y="0"/>
                </a:cxn>
                <a:cxn ang="0">
                  <a:pos x="0" y="226"/>
                </a:cxn>
              </a:cxnLst>
              <a:rect l="0" t="0" r="r" b="b"/>
              <a:pathLst>
                <a:path w="97" h="226">
                  <a:moveTo>
                    <a:pt x="0" y="226"/>
                  </a:moveTo>
                  <a:lnTo>
                    <a:pt x="6" y="219"/>
                  </a:lnTo>
                  <a:lnTo>
                    <a:pt x="19" y="219"/>
                  </a:lnTo>
                  <a:lnTo>
                    <a:pt x="26" y="219"/>
                  </a:lnTo>
                  <a:lnTo>
                    <a:pt x="39" y="219"/>
                  </a:lnTo>
                  <a:lnTo>
                    <a:pt x="45" y="213"/>
                  </a:lnTo>
                  <a:lnTo>
                    <a:pt x="51" y="213"/>
                  </a:lnTo>
                  <a:lnTo>
                    <a:pt x="58" y="207"/>
                  </a:lnTo>
                  <a:lnTo>
                    <a:pt x="58" y="194"/>
                  </a:lnTo>
                  <a:lnTo>
                    <a:pt x="64" y="174"/>
                  </a:lnTo>
                  <a:lnTo>
                    <a:pt x="71" y="149"/>
                  </a:lnTo>
                  <a:lnTo>
                    <a:pt x="77" y="129"/>
                  </a:lnTo>
                  <a:lnTo>
                    <a:pt x="77" y="110"/>
                  </a:lnTo>
                  <a:lnTo>
                    <a:pt x="84" y="84"/>
                  </a:lnTo>
                  <a:lnTo>
                    <a:pt x="84" y="65"/>
                  </a:lnTo>
                  <a:lnTo>
                    <a:pt x="90" y="45"/>
                  </a:lnTo>
                  <a:lnTo>
                    <a:pt x="97" y="20"/>
                  </a:lnTo>
                  <a:lnTo>
                    <a:pt x="90" y="20"/>
                  </a:lnTo>
                  <a:lnTo>
                    <a:pt x="90" y="20"/>
                  </a:lnTo>
                  <a:lnTo>
                    <a:pt x="84" y="20"/>
                  </a:lnTo>
                  <a:lnTo>
                    <a:pt x="77" y="20"/>
                  </a:lnTo>
                  <a:lnTo>
                    <a:pt x="77" y="13"/>
                  </a:lnTo>
                  <a:lnTo>
                    <a:pt x="71" y="13"/>
                  </a:lnTo>
                  <a:lnTo>
                    <a:pt x="71" y="7"/>
                  </a:lnTo>
                  <a:lnTo>
                    <a:pt x="64" y="0"/>
                  </a:lnTo>
                  <a:lnTo>
                    <a:pt x="0" y="226"/>
                  </a:lnTo>
                  <a:close/>
                </a:path>
              </a:pathLst>
            </a:custGeom>
            <a:solidFill>
              <a:srgbClr val="FFCF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8"/>
            <p:cNvSpPr>
              <a:spLocks/>
            </p:cNvSpPr>
            <p:nvPr/>
          </p:nvSpPr>
          <p:spPr bwMode="auto">
            <a:xfrm>
              <a:off x="247" y="3991"/>
              <a:ext cx="7" cy="33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0" y="26"/>
                </a:cxn>
                <a:cxn ang="0">
                  <a:pos x="0" y="20"/>
                </a:cxn>
                <a:cxn ang="0">
                  <a:pos x="0" y="13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7"/>
                </a:cxn>
                <a:cxn ang="0">
                  <a:pos x="7" y="13"/>
                </a:cxn>
                <a:cxn ang="0">
                  <a:pos x="0" y="13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33"/>
                </a:cxn>
              </a:cxnLst>
              <a:rect l="0" t="0" r="r" b="b"/>
              <a:pathLst>
                <a:path w="7" h="33">
                  <a:moveTo>
                    <a:pt x="0" y="33"/>
                  </a:moveTo>
                  <a:lnTo>
                    <a:pt x="0" y="33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7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7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0"/>
            <p:cNvSpPr>
              <a:spLocks/>
            </p:cNvSpPr>
            <p:nvPr/>
          </p:nvSpPr>
          <p:spPr bwMode="auto">
            <a:xfrm>
              <a:off x="3492" y="3521"/>
              <a:ext cx="374" cy="148"/>
            </a:xfrm>
            <a:custGeom>
              <a:avLst/>
              <a:gdLst/>
              <a:ahLst/>
              <a:cxnLst>
                <a:cxn ang="0">
                  <a:pos x="349" y="148"/>
                </a:cxn>
                <a:cxn ang="0">
                  <a:pos x="349" y="148"/>
                </a:cxn>
                <a:cxn ang="0">
                  <a:pos x="349" y="148"/>
                </a:cxn>
                <a:cxn ang="0">
                  <a:pos x="355" y="148"/>
                </a:cxn>
                <a:cxn ang="0">
                  <a:pos x="361" y="148"/>
                </a:cxn>
                <a:cxn ang="0">
                  <a:pos x="368" y="148"/>
                </a:cxn>
                <a:cxn ang="0">
                  <a:pos x="368" y="148"/>
                </a:cxn>
                <a:cxn ang="0">
                  <a:pos x="374" y="148"/>
                </a:cxn>
                <a:cxn ang="0">
                  <a:pos x="374" y="148"/>
                </a:cxn>
                <a:cxn ang="0">
                  <a:pos x="0" y="0"/>
                </a:cxn>
                <a:cxn ang="0">
                  <a:pos x="349" y="148"/>
                </a:cxn>
              </a:cxnLst>
              <a:rect l="0" t="0" r="r" b="b"/>
              <a:pathLst>
                <a:path w="374" h="148">
                  <a:moveTo>
                    <a:pt x="349" y="148"/>
                  </a:moveTo>
                  <a:lnTo>
                    <a:pt x="349" y="148"/>
                  </a:lnTo>
                  <a:lnTo>
                    <a:pt x="349" y="148"/>
                  </a:lnTo>
                  <a:lnTo>
                    <a:pt x="355" y="148"/>
                  </a:lnTo>
                  <a:lnTo>
                    <a:pt x="361" y="148"/>
                  </a:lnTo>
                  <a:lnTo>
                    <a:pt x="368" y="148"/>
                  </a:lnTo>
                  <a:lnTo>
                    <a:pt x="368" y="148"/>
                  </a:lnTo>
                  <a:lnTo>
                    <a:pt x="374" y="148"/>
                  </a:lnTo>
                  <a:lnTo>
                    <a:pt x="374" y="148"/>
                  </a:lnTo>
                  <a:lnTo>
                    <a:pt x="0" y="0"/>
                  </a:lnTo>
                  <a:lnTo>
                    <a:pt x="349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1"/>
            <p:cNvSpPr>
              <a:spLocks/>
            </p:cNvSpPr>
            <p:nvPr/>
          </p:nvSpPr>
          <p:spPr bwMode="auto">
            <a:xfrm>
              <a:off x="3763" y="2624"/>
              <a:ext cx="503" cy="819"/>
            </a:xfrm>
            <a:custGeom>
              <a:avLst/>
              <a:gdLst/>
              <a:ahLst/>
              <a:cxnLst>
                <a:cxn ang="0">
                  <a:pos x="39" y="819"/>
                </a:cxn>
                <a:cxn ang="0">
                  <a:pos x="71" y="806"/>
                </a:cxn>
                <a:cxn ang="0">
                  <a:pos x="97" y="794"/>
                </a:cxn>
                <a:cxn ang="0">
                  <a:pos x="123" y="768"/>
                </a:cxn>
                <a:cxn ang="0">
                  <a:pos x="149" y="748"/>
                </a:cxn>
                <a:cxn ang="0">
                  <a:pos x="168" y="716"/>
                </a:cxn>
                <a:cxn ang="0">
                  <a:pos x="187" y="684"/>
                </a:cxn>
                <a:cxn ang="0">
                  <a:pos x="200" y="652"/>
                </a:cxn>
                <a:cxn ang="0">
                  <a:pos x="207" y="613"/>
                </a:cxn>
                <a:cxn ang="0">
                  <a:pos x="213" y="516"/>
                </a:cxn>
                <a:cxn ang="0">
                  <a:pos x="232" y="432"/>
                </a:cxn>
                <a:cxn ang="0">
                  <a:pos x="258" y="349"/>
                </a:cxn>
                <a:cxn ang="0">
                  <a:pos x="297" y="271"/>
                </a:cxn>
                <a:cxn ang="0">
                  <a:pos x="342" y="200"/>
                </a:cxn>
                <a:cxn ang="0">
                  <a:pos x="394" y="129"/>
                </a:cxn>
                <a:cxn ang="0">
                  <a:pos x="445" y="65"/>
                </a:cxn>
                <a:cxn ang="0">
                  <a:pos x="503" y="0"/>
                </a:cxn>
                <a:cxn ang="0">
                  <a:pos x="471" y="7"/>
                </a:cxn>
                <a:cxn ang="0">
                  <a:pos x="445" y="7"/>
                </a:cxn>
                <a:cxn ang="0">
                  <a:pos x="419" y="13"/>
                </a:cxn>
                <a:cxn ang="0">
                  <a:pos x="387" y="13"/>
                </a:cxn>
                <a:cxn ang="0">
                  <a:pos x="361" y="20"/>
                </a:cxn>
                <a:cxn ang="0">
                  <a:pos x="336" y="26"/>
                </a:cxn>
                <a:cxn ang="0">
                  <a:pos x="310" y="46"/>
                </a:cxn>
                <a:cxn ang="0">
                  <a:pos x="290" y="65"/>
                </a:cxn>
                <a:cxn ang="0">
                  <a:pos x="290" y="123"/>
                </a:cxn>
                <a:cxn ang="0">
                  <a:pos x="278" y="168"/>
                </a:cxn>
                <a:cxn ang="0">
                  <a:pos x="265" y="220"/>
                </a:cxn>
                <a:cxn ang="0">
                  <a:pos x="252" y="265"/>
                </a:cxn>
                <a:cxn ang="0">
                  <a:pos x="213" y="355"/>
                </a:cxn>
                <a:cxn ang="0">
                  <a:pos x="168" y="439"/>
                </a:cxn>
                <a:cxn ang="0">
                  <a:pos x="116" y="516"/>
                </a:cxn>
                <a:cxn ang="0">
                  <a:pos x="71" y="594"/>
                </a:cxn>
                <a:cxn ang="0">
                  <a:pos x="26" y="671"/>
                </a:cxn>
                <a:cxn ang="0">
                  <a:pos x="0" y="755"/>
                </a:cxn>
                <a:cxn ang="0">
                  <a:pos x="7" y="742"/>
                </a:cxn>
                <a:cxn ang="0">
                  <a:pos x="13" y="736"/>
                </a:cxn>
                <a:cxn ang="0">
                  <a:pos x="19" y="729"/>
                </a:cxn>
                <a:cxn ang="0">
                  <a:pos x="26" y="723"/>
                </a:cxn>
                <a:cxn ang="0">
                  <a:pos x="32" y="716"/>
                </a:cxn>
                <a:cxn ang="0">
                  <a:pos x="39" y="710"/>
                </a:cxn>
                <a:cxn ang="0">
                  <a:pos x="52" y="703"/>
                </a:cxn>
                <a:cxn ang="0">
                  <a:pos x="65" y="697"/>
                </a:cxn>
                <a:cxn ang="0">
                  <a:pos x="71" y="710"/>
                </a:cxn>
                <a:cxn ang="0">
                  <a:pos x="71" y="723"/>
                </a:cxn>
                <a:cxn ang="0">
                  <a:pos x="65" y="742"/>
                </a:cxn>
                <a:cxn ang="0">
                  <a:pos x="58" y="755"/>
                </a:cxn>
                <a:cxn ang="0">
                  <a:pos x="52" y="768"/>
                </a:cxn>
                <a:cxn ang="0">
                  <a:pos x="45" y="787"/>
                </a:cxn>
                <a:cxn ang="0">
                  <a:pos x="39" y="800"/>
                </a:cxn>
                <a:cxn ang="0">
                  <a:pos x="39" y="819"/>
                </a:cxn>
              </a:cxnLst>
              <a:rect l="0" t="0" r="r" b="b"/>
              <a:pathLst>
                <a:path w="503" h="819">
                  <a:moveTo>
                    <a:pt x="39" y="819"/>
                  </a:moveTo>
                  <a:lnTo>
                    <a:pt x="71" y="806"/>
                  </a:lnTo>
                  <a:lnTo>
                    <a:pt x="97" y="794"/>
                  </a:lnTo>
                  <a:lnTo>
                    <a:pt x="123" y="768"/>
                  </a:lnTo>
                  <a:lnTo>
                    <a:pt x="149" y="748"/>
                  </a:lnTo>
                  <a:lnTo>
                    <a:pt x="168" y="716"/>
                  </a:lnTo>
                  <a:lnTo>
                    <a:pt x="187" y="684"/>
                  </a:lnTo>
                  <a:lnTo>
                    <a:pt x="200" y="652"/>
                  </a:lnTo>
                  <a:lnTo>
                    <a:pt x="207" y="613"/>
                  </a:lnTo>
                  <a:lnTo>
                    <a:pt x="213" y="516"/>
                  </a:lnTo>
                  <a:lnTo>
                    <a:pt x="232" y="432"/>
                  </a:lnTo>
                  <a:lnTo>
                    <a:pt x="258" y="349"/>
                  </a:lnTo>
                  <a:lnTo>
                    <a:pt x="297" y="271"/>
                  </a:lnTo>
                  <a:lnTo>
                    <a:pt x="342" y="200"/>
                  </a:lnTo>
                  <a:lnTo>
                    <a:pt x="394" y="129"/>
                  </a:lnTo>
                  <a:lnTo>
                    <a:pt x="445" y="65"/>
                  </a:lnTo>
                  <a:lnTo>
                    <a:pt x="503" y="0"/>
                  </a:lnTo>
                  <a:lnTo>
                    <a:pt x="471" y="7"/>
                  </a:lnTo>
                  <a:lnTo>
                    <a:pt x="445" y="7"/>
                  </a:lnTo>
                  <a:lnTo>
                    <a:pt x="419" y="13"/>
                  </a:lnTo>
                  <a:lnTo>
                    <a:pt x="387" y="13"/>
                  </a:lnTo>
                  <a:lnTo>
                    <a:pt x="361" y="20"/>
                  </a:lnTo>
                  <a:lnTo>
                    <a:pt x="336" y="26"/>
                  </a:lnTo>
                  <a:lnTo>
                    <a:pt x="310" y="46"/>
                  </a:lnTo>
                  <a:lnTo>
                    <a:pt x="290" y="65"/>
                  </a:lnTo>
                  <a:lnTo>
                    <a:pt x="290" y="123"/>
                  </a:lnTo>
                  <a:lnTo>
                    <a:pt x="278" y="168"/>
                  </a:lnTo>
                  <a:lnTo>
                    <a:pt x="265" y="220"/>
                  </a:lnTo>
                  <a:lnTo>
                    <a:pt x="252" y="265"/>
                  </a:lnTo>
                  <a:lnTo>
                    <a:pt x="213" y="355"/>
                  </a:lnTo>
                  <a:lnTo>
                    <a:pt x="168" y="439"/>
                  </a:lnTo>
                  <a:lnTo>
                    <a:pt x="116" y="516"/>
                  </a:lnTo>
                  <a:lnTo>
                    <a:pt x="71" y="594"/>
                  </a:lnTo>
                  <a:lnTo>
                    <a:pt x="26" y="671"/>
                  </a:lnTo>
                  <a:lnTo>
                    <a:pt x="0" y="755"/>
                  </a:lnTo>
                  <a:lnTo>
                    <a:pt x="7" y="742"/>
                  </a:lnTo>
                  <a:lnTo>
                    <a:pt x="13" y="736"/>
                  </a:lnTo>
                  <a:lnTo>
                    <a:pt x="19" y="729"/>
                  </a:lnTo>
                  <a:lnTo>
                    <a:pt x="26" y="723"/>
                  </a:lnTo>
                  <a:lnTo>
                    <a:pt x="32" y="716"/>
                  </a:lnTo>
                  <a:lnTo>
                    <a:pt x="39" y="710"/>
                  </a:lnTo>
                  <a:lnTo>
                    <a:pt x="52" y="703"/>
                  </a:lnTo>
                  <a:lnTo>
                    <a:pt x="65" y="697"/>
                  </a:lnTo>
                  <a:lnTo>
                    <a:pt x="71" y="710"/>
                  </a:lnTo>
                  <a:lnTo>
                    <a:pt x="71" y="723"/>
                  </a:lnTo>
                  <a:lnTo>
                    <a:pt x="65" y="742"/>
                  </a:lnTo>
                  <a:lnTo>
                    <a:pt x="58" y="755"/>
                  </a:lnTo>
                  <a:lnTo>
                    <a:pt x="52" y="768"/>
                  </a:lnTo>
                  <a:lnTo>
                    <a:pt x="45" y="787"/>
                  </a:lnTo>
                  <a:lnTo>
                    <a:pt x="39" y="800"/>
                  </a:lnTo>
                  <a:lnTo>
                    <a:pt x="39" y="819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2"/>
            <p:cNvSpPr>
              <a:spLocks/>
            </p:cNvSpPr>
            <p:nvPr/>
          </p:nvSpPr>
          <p:spPr bwMode="auto">
            <a:xfrm>
              <a:off x="2144" y="3082"/>
              <a:ext cx="174" cy="239"/>
            </a:xfrm>
            <a:custGeom>
              <a:avLst/>
              <a:gdLst/>
              <a:ahLst/>
              <a:cxnLst>
                <a:cxn ang="0">
                  <a:pos x="84" y="239"/>
                </a:cxn>
                <a:cxn ang="0">
                  <a:pos x="103" y="239"/>
                </a:cxn>
                <a:cxn ang="0">
                  <a:pos x="122" y="226"/>
                </a:cxn>
                <a:cxn ang="0">
                  <a:pos x="135" y="213"/>
                </a:cxn>
                <a:cxn ang="0">
                  <a:pos x="148" y="200"/>
                </a:cxn>
                <a:cxn ang="0">
                  <a:pos x="161" y="181"/>
                </a:cxn>
                <a:cxn ang="0">
                  <a:pos x="168" y="161"/>
                </a:cxn>
                <a:cxn ang="0">
                  <a:pos x="174" y="142"/>
                </a:cxn>
                <a:cxn ang="0">
                  <a:pos x="174" y="123"/>
                </a:cxn>
                <a:cxn ang="0">
                  <a:pos x="174" y="97"/>
                </a:cxn>
                <a:cxn ang="0">
                  <a:pos x="168" y="78"/>
                </a:cxn>
                <a:cxn ang="0">
                  <a:pos x="155" y="58"/>
                </a:cxn>
                <a:cxn ang="0">
                  <a:pos x="142" y="45"/>
                </a:cxn>
                <a:cxn ang="0">
                  <a:pos x="135" y="32"/>
                </a:cxn>
                <a:cxn ang="0">
                  <a:pos x="122" y="20"/>
                </a:cxn>
                <a:cxn ang="0">
                  <a:pos x="110" y="13"/>
                </a:cxn>
                <a:cxn ang="0">
                  <a:pos x="97" y="0"/>
                </a:cxn>
                <a:cxn ang="0">
                  <a:pos x="97" y="26"/>
                </a:cxn>
                <a:cxn ang="0">
                  <a:pos x="97" y="45"/>
                </a:cxn>
                <a:cxn ang="0">
                  <a:pos x="97" y="71"/>
                </a:cxn>
                <a:cxn ang="0">
                  <a:pos x="90" y="97"/>
                </a:cxn>
                <a:cxn ang="0">
                  <a:pos x="84" y="116"/>
                </a:cxn>
                <a:cxn ang="0">
                  <a:pos x="71" y="136"/>
                </a:cxn>
                <a:cxn ang="0">
                  <a:pos x="58" y="149"/>
                </a:cxn>
                <a:cxn ang="0">
                  <a:pos x="39" y="155"/>
                </a:cxn>
                <a:cxn ang="0">
                  <a:pos x="32" y="161"/>
                </a:cxn>
                <a:cxn ang="0">
                  <a:pos x="26" y="168"/>
                </a:cxn>
                <a:cxn ang="0">
                  <a:pos x="19" y="168"/>
                </a:cxn>
                <a:cxn ang="0">
                  <a:pos x="13" y="174"/>
                </a:cxn>
                <a:cxn ang="0">
                  <a:pos x="6" y="174"/>
                </a:cxn>
                <a:cxn ang="0">
                  <a:pos x="6" y="174"/>
                </a:cxn>
                <a:cxn ang="0">
                  <a:pos x="0" y="174"/>
                </a:cxn>
                <a:cxn ang="0">
                  <a:pos x="0" y="174"/>
                </a:cxn>
                <a:cxn ang="0">
                  <a:pos x="0" y="194"/>
                </a:cxn>
                <a:cxn ang="0">
                  <a:pos x="0" y="207"/>
                </a:cxn>
                <a:cxn ang="0">
                  <a:pos x="13" y="213"/>
                </a:cxn>
                <a:cxn ang="0">
                  <a:pos x="26" y="219"/>
                </a:cxn>
                <a:cxn ang="0">
                  <a:pos x="39" y="226"/>
                </a:cxn>
                <a:cxn ang="0">
                  <a:pos x="51" y="232"/>
                </a:cxn>
                <a:cxn ang="0">
                  <a:pos x="71" y="232"/>
                </a:cxn>
                <a:cxn ang="0">
                  <a:pos x="84" y="239"/>
                </a:cxn>
              </a:cxnLst>
              <a:rect l="0" t="0" r="r" b="b"/>
              <a:pathLst>
                <a:path w="174" h="239">
                  <a:moveTo>
                    <a:pt x="84" y="239"/>
                  </a:moveTo>
                  <a:lnTo>
                    <a:pt x="103" y="239"/>
                  </a:lnTo>
                  <a:lnTo>
                    <a:pt x="122" y="226"/>
                  </a:lnTo>
                  <a:lnTo>
                    <a:pt x="135" y="213"/>
                  </a:lnTo>
                  <a:lnTo>
                    <a:pt x="148" y="200"/>
                  </a:lnTo>
                  <a:lnTo>
                    <a:pt x="161" y="181"/>
                  </a:lnTo>
                  <a:lnTo>
                    <a:pt x="168" y="161"/>
                  </a:lnTo>
                  <a:lnTo>
                    <a:pt x="174" y="142"/>
                  </a:lnTo>
                  <a:lnTo>
                    <a:pt x="174" y="123"/>
                  </a:lnTo>
                  <a:lnTo>
                    <a:pt x="174" y="97"/>
                  </a:lnTo>
                  <a:lnTo>
                    <a:pt x="168" y="78"/>
                  </a:lnTo>
                  <a:lnTo>
                    <a:pt x="155" y="58"/>
                  </a:lnTo>
                  <a:lnTo>
                    <a:pt x="142" y="45"/>
                  </a:lnTo>
                  <a:lnTo>
                    <a:pt x="135" y="32"/>
                  </a:lnTo>
                  <a:lnTo>
                    <a:pt x="122" y="20"/>
                  </a:lnTo>
                  <a:lnTo>
                    <a:pt x="110" y="13"/>
                  </a:lnTo>
                  <a:lnTo>
                    <a:pt x="97" y="0"/>
                  </a:lnTo>
                  <a:lnTo>
                    <a:pt x="97" y="26"/>
                  </a:lnTo>
                  <a:lnTo>
                    <a:pt x="97" y="45"/>
                  </a:lnTo>
                  <a:lnTo>
                    <a:pt x="97" y="71"/>
                  </a:lnTo>
                  <a:lnTo>
                    <a:pt x="90" y="97"/>
                  </a:lnTo>
                  <a:lnTo>
                    <a:pt x="84" y="116"/>
                  </a:lnTo>
                  <a:lnTo>
                    <a:pt x="71" y="136"/>
                  </a:lnTo>
                  <a:lnTo>
                    <a:pt x="58" y="149"/>
                  </a:lnTo>
                  <a:lnTo>
                    <a:pt x="39" y="155"/>
                  </a:lnTo>
                  <a:lnTo>
                    <a:pt x="32" y="161"/>
                  </a:lnTo>
                  <a:lnTo>
                    <a:pt x="26" y="168"/>
                  </a:lnTo>
                  <a:lnTo>
                    <a:pt x="19" y="168"/>
                  </a:lnTo>
                  <a:lnTo>
                    <a:pt x="13" y="174"/>
                  </a:lnTo>
                  <a:lnTo>
                    <a:pt x="6" y="174"/>
                  </a:lnTo>
                  <a:lnTo>
                    <a:pt x="6" y="174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94"/>
                  </a:lnTo>
                  <a:lnTo>
                    <a:pt x="0" y="207"/>
                  </a:lnTo>
                  <a:lnTo>
                    <a:pt x="13" y="213"/>
                  </a:lnTo>
                  <a:lnTo>
                    <a:pt x="26" y="219"/>
                  </a:lnTo>
                  <a:lnTo>
                    <a:pt x="39" y="226"/>
                  </a:lnTo>
                  <a:lnTo>
                    <a:pt x="51" y="232"/>
                  </a:lnTo>
                  <a:lnTo>
                    <a:pt x="71" y="232"/>
                  </a:lnTo>
                  <a:lnTo>
                    <a:pt x="84" y="239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3"/>
            <p:cNvSpPr>
              <a:spLocks/>
            </p:cNvSpPr>
            <p:nvPr/>
          </p:nvSpPr>
          <p:spPr bwMode="auto">
            <a:xfrm>
              <a:off x="2241" y="2979"/>
              <a:ext cx="309" cy="290"/>
            </a:xfrm>
            <a:custGeom>
              <a:avLst/>
              <a:gdLst/>
              <a:ahLst/>
              <a:cxnLst>
                <a:cxn ang="0">
                  <a:pos x="277" y="290"/>
                </a:cxn>
                <a:cxn ang="0">
                  <a:pos x="277" y="290"/>
                </a:cxn>
                <a:cxn ang="0">
                  <a:pos x="284" y="290"/>
                </a:cxn>
                <a:cxn ang="0">
                  <a:pos x="284" y="290"/>
                </a:cxn>
                <a:cxn ang="0">
                  <a:pos x="290" y="290"/>
                </a:cxn>
                <a:cxn ang="0">
                  <a:pos x="296" y="290"/>
                </a:cxn>
                <a:cxn ang="0">
                  <a:pos x="303" y="290"/>
                </a:cxn>
                <a:cxn ang="0">
                  <a:pos x="309" y="290"/>
                </a:cxn>
                <a:cxn ang="0">
                  <a:pos x="309" y="290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3" y="13"/>
                </a:cxn>
                <a:cxn ang="0">
                  <a:pos x="13" y="19"/>
                </a:cxn>
                <a:cxn ang="0">
                  <a:pos x="6" y="26"/>
                </a:cxn>
                <a:cxn ang="0">
                  <a:pos x="6" y="32"/>
                </a:cxn>
                <a:cxn ang="0">
                  <a:pos x="0" y="45"/>
                </a:cxn>
                <a:cxn ang="0">
                  <a:pos x="0" y="52"/>
                </a:cxn>
                <a:cxn ang="0">
                  <a:pos x="0" y="58"/>
                </a:cxn>
                <a:cxn ang="0">
                  <a:pos x="277" y="290"/>
                </a:cxn>
              </a:cxnLst>
              <a:rect l="0" t="0" r="r" b="b"/>
              <a:pathLst>
                <a:path w="309" h="290">
                  <a:moveTo>
                    <a:pt x="277" y="290"/>
                  </a:moveTo>
                  <a:lnTo>
                    <a:pt x="277" y="290"/>
                  </a:lnTo>
                  <a:lnTo>
                    <a:pt x="284" y="290"/>
                  </a:lnTo>
                  <a:lnTo>
                    <a:pt x="284" y="290"/>
                  </a:lnTo>
                  <a:lnTo>
                    <a:pt x="290" y="290"/>
                  </a:lnTo>
                  <a:lnTo>
                    <a:pt x="296" y="290"/>
                  </a:lnTo>
                  <a:lnTo>
                    <a:pt x="303" y="290"/>
                  </a:lnTo>
                  <a:lnTo>
                    <a:pt x="309" y="290"/>
                  </a:lnTo>
                  <a:lnTo>
                    <a:pt x="309" y="290"/>
                  </a:lnTo>
                  <a:lnTo>
                    <a:pt x="13" y="0"/>
                  </a:lnTo>
                  <a:lnTo>
                    <a:pt x="13" y="7"/>
                  </a:lnTo>
                  <a:lnTo>
                    <a:pt x="13" y="13"/>
                  </a:lnTo>
                  <a:lnTo>
                    <a:pt x="13" y="19"/>
                  </a:lnTo>
                  <a:lnTo>
                    <a:pt x="6" y="26"/>
                  </a:lnTo>
                  <a:lnTo>
                    <a:pt x="6" y="32"/>
                  </a:lnTo>
                  <a:lnTo>
                    <a:pt x="0" y="45"/>
                  </a:lnTo>
                  <a:lnTo>
                    <a:pt x="0" y="52"/>
                  </a:lnTo>
                  <a:lnTo>
                    <a:pt x="0" y="58"/>
                  </a:lnTo>
                  <a:lnTo>
                    <a:pt x="277" y="290"/>
                  </a:lnTo>
                  <a:close/>
                </a:path>
              </a:pathLst>
            </a:custGeom>
            <a:solidFill>
              <a:srgbClr val="A80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4"/>
            <p:cNvSpPr>
              <a:spLocks/>
            </p:cNvSpPr>
            <p:nvPr/>
          </p:nvSpPr>
          <p:spPr bwMode="auto">
            <a:xfrm>
              <a:off x="2008" y="2740"/>
              <a:ext cx="1194" cy="529"/>
            </a:xfrm>
            <a:custGeom>
              <a:avLst/>
              <a:gdLst/>
              <a:ahLst/>
              <a:cxnLst>
                <a:cxn ang="0">
                  <a:pos x="1194" y="523"/>
                </a:cxn>
                <a:cxn ang="0">
                  <a:pos x="1194" y="503"/>
                </a:cxn>
                <a:cxn ang="0">
                  <a:pos x="1187" y="471"/>
                </a:cxn>
                <a:cxn ang="0">
                  <a:pos x="1175" y="452"/>
                </a:cxn>
                <a:cxn ang="0">
                  <a:pos x="1058" y="433"/>
                </a:cxn>
                <a:cxn ang="0">
                  <a:pos x="826" y="387"/>
                </a:cxn>
                <a:cxn ang="0">
                  <a:pos x="613" y="323"/>
                </a:cxn>
                <a:cxn ang="0">
                  <a:pos x="413" y="239"/>
                </a:cxn>
                <a:cxn ang="0">
                  <a:pos x="323" y="162"/>
                </a:cxn>
                <a:cxn ang="0">
                  <a:pos x="317" y="110"/>
                </a:cxn>
                <a:cxn ang="0">
                  <a:pos x="291" y="65"/>
                </a:cxn>
                <a:cxn ang="0">
                  <a:pos x="252" y="33"/>
                </a:cxn>
                <a:cxn ang="0">
                  <a:pos x="200" y="13"/>
                </a:cxn>
                <a:cxn ang="0">
                  <a:pos x="142" y="0"/>
                </a:cxn>
                <a:cxn ang="0">
                  <a:pos x="84" y="0"/>
                </a:cxn>
                <a:cxn ang="0">
                  <a:pos x="46" y="13"/>
                </a:cxn>
                <a:cxn ang="0">
                  <a:pos x="13" y="59"/>
                </a:cxn>
                <a:cxn ang="0">
                  <a:pos x="0" y="123"/>
                </a:cxn>
                <a:cxn ang="0">
                  <a:pos x="13" y="194"/>
                </a:cxn>
                <a:cxn ang="0">
                  <a:pos x="39" y="258"/>
                </a:cxn>
                <a:cxn ang="0">
                  <a:pos x="58" y="297"/>
                </a:cxn>
                <a:cxn ang="0">
                  <a:pos x="84" y="310"/>
                </a:cxn>
                <a:cxn ang="0">
                  <a:pos x="117" y="323"/>
                </a:cxn>
                <a:cxn ang="0">
                  <a:pos x="142" y="329"/>
                </a:cxn>
                <a:cxn ang="0">
                  <a:pos x="213" y="136"/>
                </a:cxn>
                <a:cxn ang="0">
                  <a:pos x="284" y="187"/>
                </a:cxn>
                <a:cxn ang="0">
                  <a:pos x="342" y="246"/>
                </a:cxn>
                <a:cxn ang="0">
                  <a:pos x="407" y="297"/>
                </a:cxn>
                <a:cxn ang="0">
                  <a:pos x="491" y="323"/>
                </a:cxn>
                <a:cxn ang="0">
                  <a:pos x="665" y="387"/>
                </a:cxn>
                <a:cxn ang="0">
                  <a:pos x="839" y="445"/>
                </a:cxn>
                <a:cxn ang="0">
                  <a:pos x="1007" y="491"/>
                </a:cxn>
                <a:cxn ang="0">
                  <a:pos x="1187" y="529"/>
                </a:cxn>
              </a:cxnLst>
              <a:rect l="0" t="0" r="r" b="b"/>
              <a:pathLst>
                <a:path w="1194" h="529">
                  <a:moveTo>
                    <a:pt x="1187" y="529"/>
                  </a:moveTo>
                  <a:lnTo>
                    <a:pt x="1194" y="523"/>
                  </a:lnTo>
                  <a:lnTo>
                    <a:pt x="1194" y="516"/>
                  </a:lnTo>
                  <a:lnTo>
                    <a:pt x="1194" y="503"/>
                  </a:lnTo>
                  <a:lnTo>
                    <a:pt x="1194" y="491"/>
                  </a:lnTo>
                  <a:lnTo>
                    <a:pt x="1187" y="471"/>
                  </a:lnTo>
                  <a:lnTo>
                    <a:pt x="1181" y="458"/>
                  </a:lnTo>
                  <a:lnTo>
                    <a:pt x="1175" y="452"/>
                  </a:lnTo>
                  <a:lnTo>
                    <a:pt x="1175" y="439"/>
                  </a:lnTo>
                  <a:lnTo>
                    <a:pt x="1058" y="433"/>
                  </a:lnTo>
                  <a:lnTo>
                    <a:pt x="942" y="413"/>
                  </a:lnTo>
                  <a:lnTo>
                    <a:pt x="826" y="387"/>
                  </a:lnTo>
                  <a:lnTo>
                    <a:pt x="716" y="362"/>
                  </a:lnTo>
                  <a:lnTo>
                    <a:pt x="613" y="323"/>
                  </a:lnTo>
                  <a:lnTo>
                    <a:pt x="510" y="284"/>
                  </a:lnTo>
                  <a:lnTo>
                    <a:pt x="413" y="239"/>
                  </a:lnTo>
                  <a:lnTo>
                    <a:pt x="323" y="187"/>
                  </a:lnTo>
                  <a:lnTo>
                    <a:pt x="323" y="162"/>
                  </a:lnTo>
                  <a:lnTo>
                    <a:pt x="323" y="129"/>
                  </a:lnTo>
                  <a:lnTo>
                    <a:pt x="317" y="110"/>
                  </a:lnTo>
                  <a:lnTo>
                    <a:pt x="304" y="84"/>
                  </a:lnTo>
                  <a:lnTo>
                    <a:pt x="291" y="65"/>
                  </a:lnTo>
                  <a:lnTo>
                    <a:pt x="271" y="52"/>
                  </a:lnTo>
                  <a:lnTo>
                    <a:pt x="252" y="33"/>
                  </a:lnTo>
                  <a:lnTo>
                    <a:pt x="226" y="26"/>
                  </a:lnTo>
                  <a:lnTo>
                    <a:pt x="200" y="13"/>
                  </a:lnTo>
                  <a:lnTo>
                    <a:pt x="168" y="0"/>
                  </a:lnTo>
                  <a:lnTo>
                    <a:pt x="142" y="0"/>
                  </a:lnTo>
                  <a:lnTo>
                    <a:pt x="110" y="0"/>
                  </a:lnTo>
                  <a:lnTo>
                    <a:pt x="84" y="0"/>
                  </a:lnTo>
                  <a:lnTo>
                    <a:pt x="65" y="7"/>
                  </a:lnTo>
                  <a:lnTo>
                    <a:pt x="46" y="13"/>
                  </a:lnTo>
                  <a:lnTo>
                    <a:pt x="33" y="26"/>
                  </a:lnTo>
                  <a:lnTo>
                    <a:pt x="13" y="59"/>
                  </a:lnTo>
                  <a:lnTo>
                    <a:pt x="0" y="91"/>
                  </a:lnTo>
                  <a:lnTo>
                    <a:pt x="0" y="123"/>
                  </a:lnTo>
                  <a:lnTo>
                    <a:pt x="0" y="162"/>
                  </a:lnTo>
                  <a:lnTo>
                    <a:pt x="13" y="194"/>
                  </a:lnTo>
                  <a:lnTo>
                    <a:pt x="20" y="226"/>
                  </a:lnTo>
                  <a:lnTo>
                    <a:pt x="39" y="258"/>
                  </a:lnTo>
                  <a:lnTo>
                    <a:pt x="52" y="284"/>
                  </a:lnTo>
                  <a:lnTo>
                    <a:pt x="58" y="297"/>
                  </a:lnTo>
                  <a:lnTo>
                    <a:pt x="71" y="304"/>
                  </a:lnTo>
                  <a:lnTo>
                    <a:pt x="84" y="310"/>
                  </a:lnTo>
                  <a:lnTo>
                    <a:pt x="104" y="316"/>
                  </a:lnTo>
                  <a:lnTo>
                    <a:pt x="117" y="323"/>
                  </a:lnTo>
                  <a:lnTo>
                    <a:pt x="129" y="323"/>
                  </a:lnTo>
                  <a:lnTo>
                    <a:pt x="142" y="329"/>
                  </a:lnTo>
                  <a:lnTo>
                    <a:pt x="155" y="329"/>
                  </a:lnTo>
                  <a:lnTo>
                    <a:pt x="213" y="136"/>
                  </a:lnTo>
                  <a:lnTo>
                    <a:pt x="252" y="162"/>
                  </a:lnTo>
                  <a:lnTo>
                    <a:pt x="284" y="187"/>
                  </a:lnTo>
                  <a:lnTo>
                    <a:pt x="317" y="220"/>
                  </a:lnTo>
                  <a:lnTo>
                    <a:pt x="342" y="246"/>
                  </a:lnTo>
                  <a:lnTo>
                    <a:pt x="375" y="278"/>
                  </a:lnTo>
                  <a:lnTo>
                    <a:pt x="407" y="297"/>
                  </a:lnTo>
                  <a:lnTo>
                    <a:pt x="446" y="316"/>
                  </a:lnTo>
                  <a:lnTo>
                    <a:pt x="491" y="323"/>
                  </a:lnTo>
                  <a:lnTo>
                    <a:pt x="575" y="362"/>
                  </a:lnTo>
                  <a:lnTo>
                    <a:pt x="665" y="387"/>
                  </a:lnTo>
                  <a:lnTo>
                    <a:pt x="749" y="420"/>
                  </a:lnTo>
                  <a:lnTo>
                    <a:pt x="839" y="445"/>
                  </a:lnTo>
                  <a:lnTo>
                    <a:pt x="923" y="471"/>
                  </a:lnTo>
                  <a:lnTo>
                    <a:pt x="1007" y="491"/>
                  </a:lnTo>
                  <a:lnTo>
                    <a:pt x="1097" y="510"/>
                  </a:lnTo>
                  <a:lnTo>
                    <a:pt x="1187" y="529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5"/>
            <p:cNvSpPr>
              <a:spLocks/>
            </p:cNvSpPr>
            <p:nvPr/>
          </p:nvSpPr>
          <p:spPr bwMode="auto">
            <a:xfrm>
              <a:off x="1905" y="3056"/>
              <a:ext cx="284" cy="168"/>
            </a:xfrm>
            <a:custGeom>
              <a:avLst/>
              <a:gdLst/>
              <a:ahLst/>
              <a:cxnLst>
                <a:cxn ang="0">
                  <a:pos x="123" y="162"/>
                </a:cxn>
                <a:cxn ang="0">
                  <a:pos x="142" y="168"/>
                </a:cxn>
                <a:cxn ang="0">
                  <a:pos x="168" y="168"/>
                </a:cxn>
                <a:cxn ang="0">
                  <a:pos x="194" y="162"/>
                </a:cxn>
                <a:cxn ang="0">
                  <a:pos x="213" y="162"/>
                </a:cxn>
                <a:cxn ang="0">
                  <a:pos x="232" y="155"/>
                </a:cxn>
                <a:cxn ang="0">
                  <a:pos x="252" y="142"/>
                </a:cxn>
                <a:cxn ang="0">
                  <a:pos x="265" y="129"/>
                </a:cxn>
                <a:cxn ang="0">
                  <a:pos x="278" y="110"/>
                </a:cxn>
                <a:cxn ang="0">
                  <a:pos x="278" y="104"/>
                </a:cxn>
                <a:cxn ang="0">
                  <a:pos x="278" y="97"/>
                </a:cxn>
                <a:cxn ang="0">
                  <a:pos x="278" y="97"/>
                </a:cxn>
                <a:cxn ang="0">
                  <a:pos x="278" y="91"/>
                </a:cxn>
                <a:cxn ang="0">
                  <a:pos x="278" y="84"/>
                </a:cxn>
                <a:cxn ang="0">
                  <a:pos x="278" y="78"/>
                </a:cxn>
                <a:cxn ang="0">
                  <a:pos x="284" y="71"/>
                </a:cxn>
                <a:cxn ang="0">
                  <a:pos x="284" y="58"/>
                </a:cxn>
                <a:cxn ang="0">
                  <a:pos x="0" y="0"/>
                </a:cxn>
                <a:cxn ang="0">
                  <a:pos x="123" y="162"/>
                </a:cxn>
              </a:cxnLst>
              <a:rect l="0" t="0" r="r" b="b"/>
              <a:pathLst>
                <a:path w="284" h="168">
                  <a:moveTo>
                    <a:pt x="123" y="162"/>
                  </a:moveTo>
                  <a:lnTo>
                    <a:pt x="142" y="168"/>
                  </a:lnTo>
                  <a:lnTo>
                    <a:pt x="168" y="168"/>
                  </a:lnTo>
                  <a:lnTo>
                    <a:pt x="194" y="162"/>
                  </a:lnTo>
                  <a:lnTo>
                    <a:pt x="213" y="162"/>
                  </a:lnTo>
                  <a:lnTo>
                    <a:pt x="232" y="155"/>
                  </a:lnTo>
                  <a:lnTo>
                    <a:pt x="252" y="142"/>
                  </a:lnTo>
                  <a:lnTo>
                    <a:pt x="265" y="129"/>
                  </a:lnTo>
                  <a:lnTo>
                    <a:pt x="278" y="110"/>
                  </a:lnTo>
                  <a:lnTo>
                    <a:pt x="278" y="104"/>
                  </a:lnTo>
                  <a:lnTo>
                    <a:pt x="278" y="97"/>
                  </a:lnTo>
                  <a:lnTo>
                    <a:pt x="278" y="97"/>
                  </a:lnTo>
                  <a:lnTo>
                    <a:pt x="278" y="91"/>
                  </a:lnTo>
                  <a:lnTo>
                    <a:pt x="278" y="84"/>
                  </a:lnTo>
                  <a:lnTo>
                    <a:pt x="278" y="78"/>
                  </a:lnTo>
                  <a:lnTo>
                    <a:pt x="284" y="71"/>
                  </a:lnTo>
                  <a:lnTo>
                    <a:pt x="284" y="58"/>
                  </a:lnTo>
                  <a:lnTo>
                    <a:pt x="0" y="0"/>
                  </a:lnTo>
                  <a:lnTo>
                    <a:pt x="123" y="162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6"/>
            <p:cNvSpPr>
              <a:spLocks/>
            </p:cNvSpPr>
            <p:nvPr/>
          </p:nvSpPr>
          <p:spPr bwMode="auto">
            <a:xfrm>
              <a:off x="1828" y="2734"/>
              <a:ext cx="155" cy="271"/>
            </a:xfrm>
            <a:custGeom>
              <a:avLst/>
              <a:gdLst/>
              <a:ahLst/>
              <a:cxnLst>
                <a:cxn ang="0">
                  <a:pos x="116" y="271"/>
                </a:cxn>
                <a:cxn ang="0">
                  <a:pos x="116" y="271"/>
                </a:cxn>
                <a:cxn ang="0">
                  <a:pos x="122" y="271"/>
                </a:cxn>
                <a:cxn ang="0">
                  <a:pos x="129" y="271"/>
                </a:cxn>
                <a:cxn ang="0">
                  <a:pos x="129" y="264"/>
                </a:cxn>
                <a:cxn ang="0">
                  <a:pos x="135" y="264"/>
                </a:cxn>
                <a:cxn ang="0">
                  <a:pos x="142" y="264"/>
                </a:cxn>
                <a:cxn ang="0">
                  <a:pos x="148" y="258"/>
                </a:cxn>
                <a:cxn ang="0">
                  <a:pos x="155" y="258"/>
                </a:cxn>
                <a:cxn ang="0">
                  <a:pos x="64" y="0"/>
                </a:cxn>
                <a:cxn ang="0">
                  <a:pos x="45" y="19"/>
                </a:cxn>
                <a:cxn ang="0">
                  <a:pos x="26" y="45"/>
                </a:cxn>
                <a:cxn ang="0">
                  <a:pos x="13" y="71"/>
                </a:cxn>
                <a:cxn ang="0">
                  <a:pos x="6" y="103"/>
                </a:cxn>
                <a:cxn ang="0">
                  <a:pos x="0" y="135"/>
                </a:cxn>
                <a:cxn ang="0">
                  <a:pos x="0" y="168"/>
                </a:cxn>
                <a:cxn ang="0">
                  <a:pos x="0" y="200"/>
                </a:cxn>
                <a:cxn ang="0">
                  <a:pos x="13" y="226"/>
                </a:cxn>
                <a:cxn ang="0">
                  <a:pos x="19" y="239"/>
                </a:cxn>
                <a:cxn ang="0">
                  <a:pos x="32" y="245"/>
                </a:cxn>
                <a:cxn ang="0">
                  <a:pos x="45" y="252"/>
                </a:cxn>
                <a:cxn ang="0">
                  <a:pos x="58" y="252"/>
                </a:cxn>
                <a:cxn ang="0">
                  <a:pos x="71" y="258"/>
                </a:cxn>
                <a:cxn ang="0">
                  <a:pos x="90" y="258"/>
                </a:cxn>
                <a:cxn ang="0">
                  <a:pos x="103" y="264"/>
                </a:cxn>
                <a:cxn ang="0">
                  <a:pos x="116" y="271"/>
                </a:cxn>
              </a:cxnLst>
              <a:rect l="0" t="0" r="r" b="b"/>
              <a:pathLst>
                <a:path w="155" h="271">
                  <a:moveTo>
                    <a:pt x="116" y="271"/>
                  </a:moveTo>
                  <a:lnTo>
                    <a:pt x="116" y="271"/>
                  </a:lnTo>
                  <a:lnTo>
                    <a:pt x="122" y="271"/>
                  </a:lnTo>
                  <a:lnTo>
                    <a:pt x="129" y="271"/>
                  </a:lnTo>
                  <a:lnTo>
                    <a:pt x="129" y="264"/>
                  </a:lnTo>
                  <a:lnTo>
                    <a:pt x="135" y="264"/>
                  </a:lnTo>
                  <a:lnTo>
                    <a:pt x="142" y="264"/>
                  </a:lnTo>
                  <a:lnTo>
                    <a:pt x="148" y="258"/>
                  </a:lnTo>
                  <a:lnTo>
                    <a:pt x="155" y="258"/>
                  </a:lnTo>
                  <a:lnTo>
                    <a:pt x="64" y="0"/>
                  </a:lnTo>
                  <a:lnTo>
                    <a:pt x="45" y="19"/>
                  </a:lnTo>
                  <a:lnTo>
                    <a:pt x="26" y="45"/>
                  </a:lnTo>
                  <a:lnTo>
                    <a:pt x="13" y="71"/>
                  </a:lnTo>
                  <a:lnTo>
                    <a:pt x="6" y="103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0"/>
                  </a:lnTo>
                  <a:lnTo>
                    <a:pt x="13" y="226"/>
                  </a:lnTo>
                  <a:lnTo>
                    <a:pt x="19" y="239"/>
                  </a:lnTo>
                  <a:lnTo>
                    <a:pt x="32" y="245"/>
                  </a:lnTo>
                  <a:lnTo>
                    <a:pt x="45" y="252"/>
                  </a:lnTo>
                  <a:lnTo>
                    <a:pt x="58" y="252"/>
                  </a:lnTo>
                  <a:lnTo>
                    <a:pt x="71" y="258"/>
                  </a:lnTo>
                  <a:lnTo>
                    <a:pt x="90" y="258"/>
                  </a:lnTo>
                  <a:lnTo>
                    <a:pt x="103" y="264"/>
                  </a:lnTo>
                  <a:lnTo>
                    <a:pt x="116" y="271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7"/>
            <p:cNvSpPr>
              <a:spLocks/>
            </p:cNvSpPr>
            <p:nvPr/>
          </p:nvSpPr>
          <p:spPr bwMode="auto">
            <a:xfrm>
              <a:off x="3408" y="45"/>
              <a:ext cx="2200" cy="2895"/>
            </a:xfrm>
            <a:custGeom>
              <a:avLst/>
              <a:gdLst/>
              <a:ahLst/>
              <a:cxnLst>
                <a:cxn ang="0">
                  <a:pos x="1568" y="2644"/>
                </a:cxn>
                <a:cxn ang="0">
                  <a:pos x="1684" y="2747"/>
                </a:cxn>
                <a:cxn ang="0">
                  <a:pos x="1839" y="2496"/>
                </a:cxn>
                <a:cxn ang="0">
                  <a:pos x="1936" y="2386"/>
                </a:cxn>
                <a:cxn ang="0">
                  <a:pos x="1968" y="1999"/>
                </a:cxn>
                <a:cxn ang="0">
                  <a:pos x="2052" y="1993"/>
                </a:cxn>
                <a:cxn ang="0">
                  <a:pos x="2078" y="1877"/>
                </a:cxn>
                <a:cxn ang="0">
                  <a:pos x="2116" y="1825"/>
                </a:cxn>
                <a:cxn ang="0">
                  <a:pos x="2161" y="1722"/>
                </a:cxn>
                <a:cxn ang="0">
                  <a:pos x="2091" y="1664"/>
                </a:cxn>
                <a:cxn ang="0">
                  <a:pos x="2116" y="1625"/>
                </a:cxn>
                <a:cxn ang="0">
                  <a:pos x="2181" y="1393"/>
                </a:cxn>
                <a:cxn ang="0">
                  <a:pos x="2071" y="1212"/>
                </a:cxn>
                <a:cxn ang="0">
                  <a:pos x="2071" y="967"/>
                </a:cxn>
                <a:cxn ang="0">
                  <a:pos x="2187" y="845"/>
                </a:cxn>
                <a:cxn ang="0">
                  <a:pos x="2155" y="767"/>
                </a:cxn>
                <a:cxn ang="0">
                  <a:pos x="2091" y="774"/>
                </a:cxn>
                <a:cxn ang="0">
                  <a:pos x="1916" y="458"/>
                </a:cxn>
                <a:cxn ang="0">
                  <a:pos x="1800" y="432"/>
                </a:cxn>
                <a:cxn ang="0">
                  <a:pos x="1832" y="271"/>
                </a:cxn>
                <a:cxn ang="0">
                  <a:pos x="1723" y="181"/>
                </a:cxn>
                <a:cxn ang="0">
                  <a:pos x="1523" y="103"/>
                </a:cxn>
                <a:cxn ang="0">
                  <a:pos x="1362" y="148"/>
                </a:cxn>
                <a:cxn ang="0">
                  <a:pos x="1336" y="97"/>
                </a:cxn>
                <a:cxn ang="0">
                  <a:pos x="1291" y="148"/>
                </a:cxn>
                <a:cxn ang="0">
                  <a:pos x="1252" y="97"/>
                </a:cxn>
                <a:cxn ang="0">
                  <a:pos x="878" y="239"/>
                </a:cxn>
                <a:cxn ang="0">
                  <a:pos x="755" y="103"/>
                </a:cxn>
                <a:cxn ang="0">
                  <a:pos x="626" y="181"/>
                </a:cxn>
                <a:cxn ang="0">
                  <a:pos x="536" y="219"/>
                </a:cxn>
                <a:cxn ang="0">
                  <a:pos x="149" y="310"/>
                </a:cxn>
                <a:cxn ang="0">
                  <a:pos x="194" y="587"/>
                </a:cxn>
                <a:cxn ang="0">
                  <a:pos x="13" y="819"/>
                </a:cxn>
                <a:cxn ang="0">
                  <a:pos x="39" y="993"/>
                </a:cxn>
                <a:cxn ang="0">
                  <a:pos x="310" y="1013"/>
                </a:cxn>
                <a:cxn ang="0">
                  <a:pos x="471" y="1083"/>
                </a:cxn>
                <a:cxn ang="0">
                  <a:pos x="420" y="858"/>
                </a:cxn>
                <a:cxn ang="0">
                  <a:pos x="613" y="780"/>
                </a:cxn>
                <a:cxn ang="0">
                  <a:pos x="613" y="722"/>
                </a:cxn>
                <a:cxn ang="0">
                  <a:pos x="716" y="600"/>
                </a:cxn>
                <a:cxn ang="0">
                  <a:pos x="716" y="677"/>
                </a:cxn>
                <a:cxn ang="0">
                  <a:pos x="716" y="761"/>
                </a:cxn>
                <a:cxn ang="0">
                  <a:pos x="955" y="761"/>
                </a:cxn>
                <a:cxn ang="0">
                  <a:pos x="910" y="826"/>
                </a:cxn>
                <a:cxn ang="0">
                  <a:pos x="1065" y="845"/>
                </a:cxn>
                <a:cxn ang="0">
                  <a:pos x="968" y="877"/>
                </a:cxn>
                <a:cxn ang="0">
                  <a:pos x="1097" y="948"/>
                </a:cxn>
                <a:cxn ang="0">
                  <a:pos x="1194" y="916"/>
                </a:cxn>
                <a:cxn ang="0">
                  <a:pos x="1174" y="967"/>
                </a:cxn>
                <a:cxn ang="0">
                  <a:pos x="1381" y="974"/>
                </a:cxn>
                <a:cxn ang="0">
                  <a:pos x="1323" y="1180"/>
                </a:cxn>
                <a:cxn ang="0">
                  <a:pos x="1529" y="1206"/>
                </a:cxn>
                <a:cxn ang="0">
                  <a:pos x="1426" y="1316"/>
                </a:cxn>
                <a:cxn ang="0">
                  <a:pos x="1491" y="1393"/>
                </a:cxn>
                <a:cxn ang="0">
                  <a:pos x="1652" y="1496"/>
                </a:cxn>
                <a:cxn ang="0">
                  <a:pos x="1974" y="1625"/>
                </a:cxn>
                <a:cxn ang="0">
                  <a:pos x="1871" y="1954"/>
                </a:cxn>
                <a:cxn ang="0">
                  <a:pos x="1716" y="2012"/>
                </a:cxn>
                <a:cxn ang="0">
                  <a:pos x="1639" y="2173"/>
                </a:cxn>
                <a:cxn ang="0">
                  <a:pos x="1368" y="2296"/>
                </a:cxn>
                <a:cxn ang="0">
                  <a:pos x="1026" y="2650"/>
                </a:cxn>
                <a:cxn ang="0">
                  <a:pos x="1226" y="2779"/>
                </a:cxn>
              </a:cxnLst>
              <a:rect l="0" t="0" r="r" b="b"/>
              <a:pathLst>
                <a:path w="2200" h="2895">
                  <a:moveTo>
                    <a:pt x="1387" y="2895"/>
                  </a:moveTo>
                  <a:lnTo>
                    <a:pt x="1587" y="2786"/>
                  </a:lnTo>
                  <a:lnTo>
                    <a:pt x="1523" y="2657"/>
                  </a:lnTo>
                  <a:lnTo>
                    <a:pt x="1523" y="2650"/>
                  </a:lnTo>
                  <a:lnTo>
                    <a:pt x="1529" y="2644"/>
                  </a:lnTo>
                  <a:lnTo>
                    <a:pt x="1536" y="2644"/>
                  </a:lnTo>
                  <a:lnTo>
                    <a:pt x="1542" y="2644"/>
                  </a:lnTo>
                  <a:lnTo>
                    <a:pt x="1549" y="2644"/>
                  </a:lnTo>
                  <a:lnTo>
                    <a:pt x="1562" y="2644"/>
                  </a:lnTo>
                  <a:lnTo>
                    <a:pt x="1568" y="2644"/>
                  </a:lnTo>
                  <a:lnTo>
                    <a:pt x="1581" y="2637"/>
                  </a:lnTo>
                  <a:lnTo>
                    <a:pt x="1581" y="2650"/>
                  </a:lnTo>
                  <a:lnTo>
                    <a:pt x="1587" y="2670"/>
                  </a:lnTo>
                  <a:lnTo>
                    <a:pt x="1594" y="2683"/>
                  </a:lnTo>
                  <a:lnTo>
                    <a:pt x="1600" y="2695"/>
                  </a:lnTo>
                  <a:lnTo>
                    <a:pt x="1613" y="2715"/>
                  </a:lnTo>
                  <a:lnTo>
                    <a:pt x="1620" y="2728"/>
                  </a:lnTo>
                  <a:lnTo>
                    <a:pt x="1632" y="2747"/>
                  </a:lnTo>
                  <a:lnTo>
                    <a:pt x="1652" y="2760"/>
                  </a:lnTo>
                  <a:lnTo>
                    <a:pt x="1684" y="2747"/>
                  </a:lnTo>
                  <a:lnTo>
                    <a:pt x="1723" y="2734"/>
                  </a:lnTo>
                  <a:lnTo>
                    <a:pt x="1755" y="2715"/>
                  </a:lnTo>
                  <a:lnTo>
                    <a:pt x="1781" y="2695"/>
                  </a:lnTo>
                  <a:lnTo>
                    <a:pt x="1807" y="2676"/>
                  </a:lnTo>
                  <a:lnTo>
                    <a:pt x="1826" y="2650"/>
                  </a:lnTo>
                  <a:lnTo>
                    <a:pt x="1839" y="2618"/>
                  </a:lnTo>
                  <a:lnTo>
                    <a:pt x="1839" y="2579"/>
                  </a:lnTo>
                  <a:lnTo>
                    <a:pt x="1839" y="2547"/>
                  </a:lnTo>
                  <a:lnTo>
                    <a:pt x="1839" y="2521"/>
                  </a:lnTo>
                  <a:lnTo>
                    <a:pt x="1839" y="2496"/>
                  </a:lnTo>
                  <a:lnTo>
                    <a:pt x="1832" y="2470"/>
                  </a:lnTo>
                  <a:lnTo>
                    <a:pt x="1826" y="2450"/>
                  </a:lnTo>
                  <a:lnTo>
                    <a:pt x="1820" y="2431"/>
                  </a:lnTo>
                  <a:lnTo>
                    <a:pt x="1807" y="2412"/>
                  </a:lnTo>
                  <a:lnTo>
                    <a:pt x="1794" y="2392"/>
                  </a:lnTo>
                  <a:lnTo>
                    <a:pt x="1820" y="2386"/>
                  </a:lnTo>
                  <a:lnTo>
                    <a:pt x="1845" y="2386"/>
                  </a:lnTo>
                  <a:lnTo>
                    <a:pt x="1878" y="2386"/>
                  </a:lnTo>
                  <a:lnTo>
                    <a:pt x="1903" y="2386"/>
                  </a:lnTo>
                  <a:lnTo>
                    <a:pt x="1936" y="2386"/>
                  </a:lnTo>
                  <a:lnTo>
                    <a:pt x="1961" y="2373"/>
                  </a:lnTo>
                  <a:lnTo>
                    <a:pt x="1981" y="2360"/>
                  </a:lnTo>
                  <a:lnTo>
                    <a:pt x="2000" y="2328"/>
                  </a:lnTo>
                  <a:lnTo>
                    <a:pt x="2026" y="2270"/>
                  </a:lnTo>
                  <a:lnTo>
                    <a:pt x="2032" y="2218"/>
                  </a:lnTo>
                  <a:lnTo>
                    <a:pt x="2032" y="2173"/>
                  </a:lnTo>
                  <a:lnTo>
                    <a:pt x="2020" y="2128"/>
                  </a:lnTo>
                  <a:lnTo>
                    <a:pt x="2007" y="2083"/>
                  </a:lnTo>
                  <a:lnTo>
                    <a:pt x="1987" y="2038"/>
                  </a:lnTo>
                  <a:lnTo>
                    <a:pt x="1968" y="1999"/>
                  </a:lnTo>
                  <a:lnTo>
                    <a:pt x="1955" y="1954"/>
                  </a:lnTo>
                  <a:lnTo>
                    <a:pt x="1968" y="1948"/>
                  </a:lnTo>
                  <a:lnTo>
                    <a:pt x="1981" y="1941"/>
                  </a:lnTo>
                  <a:lnTo>
                    <a:pt x="1994" y="1941"/>
                  </a:lnTo>
                  <a:lnTo>
                    <a:pt x="2007" y="1948"/>
                  </a:lnTo>
                  <a:lnTo>
                    <a:pt x="2020" y="1954"/>
                  </a:lnTo>
                  <a:lnTo>
                    <a:pt x="2026" y="1967"/>
                  </a:lnTo>
                  <a:lnTo>
                    <a:pt x="2039" y="1980"/>
                  </a:lnTo>
                  <a:lnTo>
                    <a:pt x="2039" y="1993"/>
                  </a:lnTo>
                  <a:lnTo>
                    <a:pt x="2052" y="1993"/>
                  </a:lnTo>
                  <a:lnTo>
                    <a:pt x="2065" y="1986"/>
                  </a:lnTo>
                  <a:lnTo>
                    <a:pt x="2071" y="1980"/>
                  </a:lnTo>
                  <a:lnTo>
                    <a:pt x="2078" y="1967"/>
                  </a:lnTo>
                  <a:lnTo>
                    <a:pt x="2084" y="1954"/>
                  </a:lnTo>
                  <a:lnTo>
                    <a:pt x="2091" y="1941"/>
                  </a:lnTo>
                  <a:lnTo>
                    <a:pt x="2091" y="1922"/>
                  </a:lnTo>
                  <a:lnTo>
                    <a:pt x="2084" y="1909"/>
                  </a:lnTo>
                  <a:lnTo>
                    <a:pt x="2084" y="1896"/>
                  </a:lnTo>
                  <a:lnTo>
                    <a:pt x="2078" y="1889"/>
                  </a:lnTo>
                  <a:lnTo>
                    <a:pt x="2078" y="1877"/>
                  </a:lnTo>
                  <a:lnTo>
                    <a:pt x="2078" y="1870"/>
                  </a:lnTo>
                  <a:lnTo>
                    <a:pt x="2071" y="1864"/>
                  </a:lnTo>
                  <a:lnTo>
                    <a:pt x="2071" y="1851"/>
                  </a:lnTo>
                  <a:lnTo>
                    <a:pt x="2071" y="1844"/>
                  </a:lnTo>
                  <a:lnTo>
                    <a:pt x="2071" y="1838"/>
                  </a:lnTo>
                  <a:lnTo>
                    <a:pt x="2071" y="1825"/>
                  </a:lnTo>
                  <a:lnTo>
                    <a:pt x="2084" y="1825"/>
                  </a:lnTo>
                  <a:lnTo>
                    <a:pt x="2091" y="1819"/>
                  </a:lnTo>
                  <a:lnTo>
                    <a:pt x="2103" y="1819"/>
                  </a:lnTo>
                  <a:lnTo>
                    <a:pt x="2116" y="1825"/>
                  </a:lnTo>
                  <a:lnTo>
                    <a:pt x="2129" y="1825"/>
                  </a:lnTo>
                  <a:lnTo>
                    <a:pt x="2142" y="1825"/>
                  </a:lnTo>
                  <a:lnTo>
                    <a:pt x="2155" y="1819"/>
                  </a:lnTo>
                  <a:lnTo>
                    <a:pt x="2161" y="1806"/>
                  </a:lnTo>
                  <a:lnTo>
                    <a:pt x="2168" y="1793"/>
                  </a:lnTo>
                  <a:lnTo>
                    <a:pt x="2168" y="1780"/>
                  </a:lnTo>
                  <a:lnTo>
                    <a:pt x="2168" y="1767"/>
                  </a:lnTo>
                  <a:lnTo>
                    <a:pt x="2168" y="1748"/>
                  </a:lnTo>
                  <a:lnTo>
                    <a:pt x="2161" y="1735"/>
                  </a:lnTo>
                  <a:lnTo>
                    <a:pt x="2161" y="1722"/>
                  </a:lnTo>
                  <a:lnTo>
                    <a:pt x="2155" y="1709"/>
                  </a:lnTo>
                  <a:lnTo>
                    <a:pt x="2149" y="1709"/>
                  </a:lnTo>
                  <a:lnTo>
                    <a:pt x="2136" y="1709"/>
                  </a:lnTo>
                  <a:lnTo>
                    <a:pt x="2123" y="1709"/>
                  </a:lnTo>
                  <a:lnTo>
                    <a:pt x="2116" y="1702"/>
                  </a:lnTo>
                  <a:lnTo>
                    <a:pt x="2103" y="1696"/>
                  </a:lnTo>
                  <a:lnTo>
                    <a:pt x="2097" y="1690"/>
                  </a:lnTo>
                  <a:lnTo>
                    <a:pt x="2097" y="1677"/>
                  </a:lnTo>
                  <a:lnTo>
                    <a:pt x="2091" y="1670"/>
                  </a:lnTo>
                  <a:lnTo>
                    <a:pt x="2091" y="1664"/>
                  </a:lnTo>
                  <a:lnTo>
                    <a:pt x="2091" y="1651"/>
                  </a:lnTo>
                  <a:lnTo>
                    <a:pt x="2091" y="1644"/>
                  </a:lnTo>
                  <a:lnTo>
                    <a:pt x="2091" y="1638"/>
                  </a:lnTo>
                  <a:lnTo>
                    <a:pt x="2091" y="1632"/>
                  </a:lnTo>
                  <a:lnTo>
                    <a:pt x="2091" y="1632"/>
                  </a:lnTo>
                  <a:lnTo>
                    <a:pt x="2091" y="1625"/>
                  </a:lnTo>
                  <a:lnTo>
                    <a:pt x="2091" y="1625"/>
                  </a:lnTo>
                  <a:lnTo>
                    <a:pt x="2097" y="1625"/>
                  </a:lnTo>
                  <a:lnTo>
                    <a:pt x="2110" y="1625"/>
                  </a:lnTo>
                  <a:lnTo>
                    <a:pt x="2116" y="1625"/>
                  </a:lnTo>
                  <a:lnTo>
                    <a:pt x="2129" y="1619"/>
                  </a:lnTo>
                  <a:lnTo>
                    <a:pt x="2136" y="1619"/>
                  </a:lnTo>
                  <a:lnTo>
                    <a:pt x="2149" y="1612"/>
                  </a:lnTo>
                  <a:lnTo>
                    <a:pt x="2149" y="1606"/>
                  </a:lnTo>
                  <a:lnTo>
                    <a:pt x="2149" y="1599"/>
                  </a:lnTo>
                  <a:lnTo>
                    <a:pt x="2174" y="1554"/>
                  </a:lnTo>
                  <a:lnTo>
                    <a:pt x="2187" y="1515"/>
                  </a:lnTo>
                  <a:lnTo>
                    <a:pt x="2187" y="1477"/>
                  </a:lnTo>
                  <a:lnTo>
                    <a:pt x="2187" y="1432"/>
                  </a:lnTo>
                  <a:lnTo>
                    <a:pt x="2181" y="1393"/>
                  </a:lnTo>
                  <a:lnTo>
                    <a:pt x="2168" y="1354"/>
                  </a:lnTo>
                  <a:lnTo>
                    <a:pt x="2161" y="1322"/>
                  </a:lnTo>
                  <a:lnTo>
                    <a:pt x="2149" y="1283"/>
                  </a:lnTo>
                  <a:lnTo>
                    <a:pt x="2136" y="1270"/>
                  </a:lnTo>
                  <a:lnTo>
                    <a:pt x="2123" y="1258"/>
                  </a:lnTo>
                  <a:lnTo>
                    <a:pt x="2116" y="1251"/>
                  </a:lnTo>
                  <a:lnTo>
                    <a:pt x="2103" y="1238"/>
                  </a:lnTo>
                  <a:lnTo>
                    <a:pt x="2091" y="1232"/>
                  </a:lnTo>
                  <a:lnTo>
                    <a:pt x="2084" y="1225"/>
                  </a:lnTo>
                  <a:lnTo>
                    <a:pt x="2071" y="1212"/>
                  </a:lnTo>
                  <a:lnTo>
                    <a:pt x="2058" y="1200"/>
                  </a:lnTo>
                  <a:lnTo>
                    <a:pt x="2065" y="1187"/>
                  </a:lnTo>
                  <a:lnTo>
                    <a:pt x="2071" y="1180"/>
                  </a:lnTo>
                  <a:lnTo>
                    <a:pt x="2078" y="1180"/>
                  </a:lnTo>
                  <a:lnTo>
                    <a:pt x="2091" y="1180"/>
                  </a:lnTo>
                  <a:lnTo>
                    <a:pt x="2110" y="1180"/>
                  </a:lnTo>
                  <a:lnTo>
                    <a:pt x="2123" y="1180"/>
                  </a:lnTo>
                  <a:lnTo>
                    <a:pt x="2136" y="1174"/>
                  </a:lnTo>
                  <a:lnTo>
                    <a:pt x="2149" y="1174"/>
                  </a:lnTo>
                  <a:lnTo>
                    <a:pt x="2071" y="967"/>
                  </a:lnTo>
                  <a:lnTo>
                    <a:pt x="2097" y="961"/>
                  </a:lnTo>
                  <a:lnTo>
                    <a:pt x="2116" y="954"/>
                  </a:lnTo>
                  <a:lnTo>
                    <a:pt x="2142" y="948"/>
                  </a:lnTo>
                  <a:lnTo>
                    <a:pt x="2161" y="942"/>
                  </a:lnTo>
                  <a:lnTo>
                    <a:pt x="2174" y="929"/>
                  </a:lnTo>
                  <a:lnTo>
                    <a:pt x="2187" y="916"/>
                  </a:lnTo>
                  <a:lnTo>
                    <a:pt x="2200" y="896"/>
                  </a:lnTo>
                  <a:lnTo>
                    <a:pt x="2200" y="877"/>
                  </a:lnTo>
                  <a:lnTo>
                    <a:pt x="2194" y="858"/>
                  </a:lnTo>
                  <a:lnTo>
                    <a:pt x="2187" y="845"/>
                  </a:lnTo>
                  <a:lnTo>
                    <a:pt x="2187" y="832"/>
                  </a:lnTo>
                  <a:lnTo>
                    <a:pt x="2181" y="819"/>
                  </a:lnTo>
                  <a:lnTo>
                    <a:pt x="2174" y="806"/>
                  </a:lnTo>
                  <a:lnTo>
                    <a:pt x="2168" y="793"/>
                  </a:lnTo>
                  <a:lnTo>
                    <a:pt x="2161" y="787"/>
                  </a:lnTo>
                  <a:lnTo>
                    <a:pt x="2149" y="780"/>
                  </a:lnTo>
                  <a:lnTo>
                    <a:pt x="2155" y="780"/>
                  </a:lnTo>
                  <a:lnTo>
                    <a:pt x="2155" y="780"/>
                  </a:lnTo>
                  <a:lnTo>
                    <a:pt x="2155" y="774"/>
                  </a:lnTo>
                  <a:lnTo>
                    <a:pt x="2155" y="767"/>
                  </a:lnTo>
                  <a:lnTo>
                    <a:pt x="2149" y="767"/>
                  </a:lnTo>
                  <a:lnTo>
                    <a:pt x="2142" y="761"/>
                  </a:lnTo>
                  <a:lnTo>
                    <a:pt x="2136" y="767"/>
                  </a:lnTo>
                  <a:lnTo>
                    <a:pt x="2123" y="767"/>
                  </a:lnTo>
                  <a:lnTo>
                    <a:pt x="2116" y="767"/>
                  </a:lnTo>
                  <a:lnTo>
                    <a:pt x="2110" y="774"/>
                  </a:lnTo>
                  <a:lnTo>
                    <a:pt x="2103" y="774"/>
                  </a:lnTo>
                  <a:lnTo>
                    <a:pt x="2097" y="774"/>
                  </a:lnTo>
                  <a:lnTo>
                    <a:pt x="2097" y="774"/>
                  </a:lnTo>
                  <a:lnTo>
                    <a:pt x="2091" y="774"/>
                  </a:lnTo>
                  <a:lnTo>
                    <a:pt x="2084" y="780"/>
                  </a:lnTo>
                  <a:lnTo>
                    <a:pt x="2078" y="780"/>
                  </a:lnTo>
                  <a:lnTo>
                    <a:pt x="2200" y="600"/>
                  </a:lnTo>
                  <a:lnTo>
                    <a:pt x="1878" y="497"/>
                  </a:lnTo>
                  <a:lnTo>
                    <a:pt x="1884" y="490"/>
                  </a:lnTo>
                  <a:lnTo>
                    <a:pt x="1891" y="484"/>
                  </a:lnTo>
                  <a:lnTo>
                    <a:pt x="1897" y="477"/>
                  </a:lnTo>
                  <a:lnTo>
                    <a:pt x="1903" y="471"/>
                  </a:lnTo>
                  <a:lnTo>
                    <a:pt x="1910" y="464"/>
                  </a:lnTo>
                  <a:lnTo>
                    <a:pt x="1916" y="458"/>
                  </a:lnTo>
                  <a:lnTo>
                    <a:pt x="1916" y="452"/>
                  </a:lnTo>
                  <a:lnTo>
                    <a:pt x="1910" y="439"/>
                  </a:lnTo>
                  <a:lnTo>
                    <a:pt x="1826" y="458"/>
                  </a:lnTo>
                  <a:lnTo>
                    <a:pt x="1826" y="452"/>
                  </a:lnTo>
                  <a:lnTo>
                    <a:pt x="1820" y="452"/>
                  </a:lnTo>
                  <a:lnTo>
                    <a:pt x="1813" y="445"/>
                  </a:lnTo>
                  <a:lnTo>
                    <a:pt x="1813" y="445"/>
                  </a:lnTo>
                  <a:lnTo>
                    <a:pt x="1807" y="439"/>
                  </a:lnTo>
                  <a:lnTo>
                    <a:pt x="1807" y="439"/>
                  </a:lnTo>
                  <a:lnTo>
                    <a:pt x="1800" y="432"/>
                  </a:lnTo>
                  <a:lnTo>
                    <a:pt x="1794" y="432"/>
                  </a:lnTo>
                  <a:lnTo>
                    <a:pt x="1807" y="413"/>
                  </a:lnTo>
                  <a:lnTo>
                    <a:pt x="1813" y="400"/>
                  </a:lnTo>
                  <a:lnTo>
                    <a:pt x="1826" y="381"/>
                  </a:lnTo>
                  <a:lnTo>
                    <a:pt x="1832" y="361"/>
                  </a:lnTo>
                  <a:lnTo>
                    <a:pt x="1845" y="342"/>
                  </a:lnTo>
                  <a:lnTo>
                    <a:pt x="1852" y="323"/>
                  </a:lnTo>
                  <a:lnTo>
                    <a:pt x="1852" y="303"/>
                  </a:lnTo>
                  <a:lnTo>
                    <a:pt x="1852" y="277"/>
                  </a:lnTo>
                  <a:lnTo>
                    <a:pt x="1832" y="271"/>
                  </a:lnTo>
                  <a:lnTo>
                    <a:pt x="1807" y="265"/>
                  </a:lnTo>
                  <a:lnTo>
                    <a:pt x="1781" y="271"/>
                  </a:lnTo>
                  <a:lnTo>
                    <a:pt x="1762" y="271"/>
                  </a:lnTo>
                  <a:lnTo>
                    <a:pt x="1736" y="271"/>
                  </a:lnTo>
                  <a:lnTo>
                    <a:pt x="1716" y="265"/>
                  </a:lnTo>
                  <a:lnTo>
                    <a:pt x="1703" y="252"/>
                  </a:lnTo>
                  <a:lnTo>
                    <a:pt x="1691" y="232"/>
                  </a:lnTo>
                  <a:lnTo>
                    <a:pt x="1697" y="213"/>
                  </a:lnTo>
                  <a:lnTo>
                    <a:pt x="1710" y="194"/>
                  </a:lnTo>
                  <a:lnTo>
                    <a:pt x="1723" y="181"/>
                  </a:lnTo>
                  <a:lnTo>
                    <a:pt x="1736" y="168"/>
                  </a:lnTo>
                  <a:lnTo>
                    <a:pt x="1749" y="148"/>
                  </a:lnTo>
                  <a:lnTo>
                    <a:pt x="1762" y="129"/>
                  </a:lnTo>
                  <a:lnTo>
                    <a:pt x="1768" y="110"/>
                  </a:lnTo>
                  <a:lnTo>
                    <a:pt x="1768" y="84"/>
                  </a:lnTo>
                  <a:lnTo>
                    <a:pt x="1716" y="71"/>
                  </a:lnTo>
                  <a:lnTo>
                    <a:pt x="1665" y="65"/>
                  </a:lnTo>
                  <a:lnTo>
                    <a:pt x="1613" y="71"/>
                  </a:lnTo>
                  <a:lnTo>
                    <a:pt x="1568" y="84"/>
                  </a:lnTo>
                  <a:lnTo>
                    <a:pt x="1523" y="103"/>
                  </a:lnTo>
                  <a:lnTo>
                    <a:pt x="1478" y="123"/>
                  </a:lnTo>
                  <a:lnTo>
                    <a:pt x="1439" y="155"/>
                  </a:lnTo>
                  <a:lnTo>
                    <a:pt x="1400" y="181"/>
                  </a:lnTo>
                  <a:lnTo>
                    <a:pt x="1394" y="181"/>
                  </a:lnTo>
                  <a:lnTo>
                    <a:pt x="1387" y="181"/>
                  </a:lnTo>
                  <a:lnTo>
                    <a:pt x="1381" y="174"/>
                  </a:lnTo>
                  <a:lnTo>
                    <a:pt x="1374" y="168"/>
                  </a:lnTo>
                  <a:lnTo>
                    <a:pt x="1368" y="161"/>
                  </a:lnTo>
                  <a:lnTo>
                    <a:pt x="1368" y="155"/>
                  </a:lnTo>
                  <a:lnTo>
                    <a:pt x="1362" y="148"/>
                  </a:lnTo>
                  <a:lnTo>
                    <a:pt x="1362" y="136"/>
                  </a:lnTo>
                  <a:lnTo>
                    <a:pt x="1374" y="136"/>
                  </a:lnTo>
                  <a:lnTo>
                    <a:pt x="1374" y="129"/>
                  </a:lnTo>
                  <a:lnTo>
                    <a:pt x="1374" y="123"/>
                  </a:lnTo>
                  <a:lnTo>
                    <a:pt x="1368" y="116"/>
                  </a:lnTo>
                  <a:lnTo>
                    <a:pt x="1362" y="110"/>
                  </a:lnTo>
                  <a:lnTo>
                    <a:pt x="1355" y="110"/>
                  </a:lnTo>
                  <a:lnTo>
                    <a:pt x="1349" y="103"/>
                  </a:lnTo>
                  <a:lnTo>
                    <a:pt x="1342" y="97"/>
                  </a:lnTo>
                  <a:lnTo>
                    <a:pt x="1336" y="97"/>
                  </a:lnTo>
                  <a:lnTo>
                    <a:pt x="1329" y="103"/>
                  </a:lnTo>
                  <a:lnTo>
                    <a:pt x="1323" y="103"/>
                  </a:lnTo>
                  <a:lnTo>
                    <a:pt x="1316" y="110"/>
                  </a:lnTo>
                  <a:lnTo>
                    <a:pt x="1316" y="116"/>
                  </a:lnTo>
                  <a:lnTo>
                    <a:pt x="1310" y="123"/>
                  </a:lnTo>
                  <a:lnTo>
                    <a:pt x="1310" y="136"/>
                  </a:lnTo>
                  <a:lnTo>
                    <a:pt x="1303" y="142"/>
                  </a:lnTo>
                  <a:lnTo>
                    <a:pt x="1297" y="148"/>
                  </a:lnTo>
                  <a:lnTo>
                    <a:pt x="1291" y="148"/>
                  </a:lnTo>
                  <a:lnTo>
                    <a:pt x="1291" y="148"/>
                  </a:lnTo>
                  <a:lnTo>
                    <a:pt x="1284" y="148"/>
                  </a:lnTo>
                  <a:lnTo>
                    <a:pt x="1278" y="148"/>
                  </a:lnTo>
                  <a:lnTo>
                    <a:pt x="1271" y="148"/>
                  </a:lnTo>
                  <a:lnTo>
                    <a:pt x="1265" y="142"/>
                  </a:lnTo>
                  <a:lnTo>
                    <a:pt x="1258" y="136"/>
                  </a:lnTo>
                  <a:lnTo>
                    <a:pt x="1258" y="123"/>
                  </a:lnTo>
                  <a:lnTo>
                    <a:pt x="1258" y="116"/>
                  </a:lnTo>
                  <a:lnTo>
                    <a:pt x="1252" y="103"/>
                  </a:lnTo>
                  <a:lnTo>
                    <a:pt x="1252" y="103"/>
                  </a:lnTo>
                  <a:lnTo>
                    <a:pt x="1252" y="97"/>
                  </a:lnTo>
                  <a:lnTo>
                    <a:pt x="1252" y="90"/>
                  </a:lnTo>
                  <a:lnTo>
                    <a:pt x="1252" y="84"/>
                  </a:lnTo>
                  <a:lnTo>
                    <a:pt x="1252" y="78"/>
                  </a:lnTo>
                  <a:lnTo>
                    <a:pt x="1155" y="148"/>
                  </a:lnTo>
                  <a:lnTo>
                    <a:pt x="1084" y="0"/>
                  </a:lnTo>
                  <a:lnTo>
                    <a:pt x="910" y="232"/>
                  </a:lnTo>
                  <a:lnTo>
                    <a:pt x="903" y="239"/>
                  </a:lnTo>
                  <a:lnTo>
                    <a:pt x="897" y="239"/>
                  </a:lnTo>
                  <a:lnTo>
                    <a:pt x="891" y="239"/>
                  </a:lnTo>
                  <a:lnTo>
                    <a:pt x="878" y="239"/>
                  </a:lnTo>
                  <a:lnTo>
                    <a:pt x="871" y="232"/>
                  </a:lnTo>
                  <a:lnTo>
                    <a:pt x="858" y="226"/>
                  </a:lnTo>
                  <a:lnTo>
                    <a:pt x="852" y="219"/>
                  </a:lnTo>
                  <a:lnTo>
                    <a:pt x="845" y="213"/>
                  </a:lnTo>
                  <a:lnTo>
                    <a:pt x="839" y="187"/>
                  </a:lnTo>
                  <a:lnTo>
                    <a:pt x="826" y="161"/>
                  </a:lnTo>
                  <a:lnTo>
                    <a:pt x="813" y="142"/>
                  </a:lnTo>
                  <a:lnTo>
                    <a:pt x="794" y="129"/>
                  </a:lnTo>
                  <a:lnTo>
                    <a:pt x="774" y="110"/>
                  </a:lnTo>
                  <a:lnTo>
                    <a:pt x="755" y="103"/>
                  </a:lnTo>
                  <a:lnTo>
                    <a:pt x="736" y="97"/>
                  </a:lnTo>
                  <a:lnTo>
                    <a:pt x="710" y="90"/>
                  </a:lnTo>
                  <a:lnTo>
                    <a:pt x="691" y="97"/>
                  </a:lnTo>
                  <a:lnTo>
                    <a:pt x="678" y="103"/>
                  </a:lnTo>
                  <a:lnTo>
                    <a:pt x="665" y="116"/>
                  </a:lnTo>
                  <a:lnTo>
                    <a:pt x="658" y="123"/>
                  </a:lnTo>
                  <a:lnTo>
                    <a:pt x="645" y="136"/>
                  </a:lnTo>
                  <a:lnTo>
                    <a:pt x="639" y="148"/>
                  </a:lnTo>
                  <a:lnTo>
                    <a:pt x="633" y="168"/>
                  </a:lnTo>
                  <a:lnTo>
                    <a:pt x="626" y="181"/>
                  </a:lnTo>
                  <a:lnTo>
                    <a:pt x="626" y="194"/>
                  </a:lnTo>
                  <a:lnTo>
                    <a:pt x="633" y="200"/>
                  </a:lnTo>
                  <a:lnTo>
                    <a:pt x="633" y="206"/>
                  </a:lnTo>
                  <a:lnTo>
                    <a:pt x="633" y="213"/>
                  </a:lnTo>
                  <a:lnTo>
                    <a:pt x="633" y="219"/>
                  </a:lnTo>
                  <a:lnTo>
                    <a:pt x="633" y="226"/>
                  </a:lnTo>
                  <a:lnTo>
                    <a:pt x="633" y="226"/>
                  </a:lnTo>
                  <a:lnTo>
                    <a:pt x="633" y="232"/>
                  </a:lnTo>
                  <a:lnTo>
                    <a:pt x="587" y="226"/>
                  </a:lnTo>
                  <a:lnTo>
                    <a:pt x="536" y="219"/>
                  </a:lnTo>
                  <a:lnTo>
                    <a:pt x="491" y="206"/>
                  </a:lnTo>
                  <a:lnTo>
                    <a:pt x="439" y="194"/>
                  </a:lnTo>
                  <a:lnTo>
                    <a:pt x="394" y="187"/>
                  </a:lnTo>
                  <a:lnTo>
                    <a:pt x="342" y="187"/>
                  </a:lnTo>
                  <a:lnTo>
                    <a:pt x="284" y="194"/>
                  </a:lnTo>
                  <a:lnTo>
                    <a:pt x="226" y="213"/>
                  </a:lnTo>
                  <a:lnTo>
                    <a:pt x="207" y="239"/>
                  </a:lnTo>
                  <a:lnTo>
                    <a:pt x="181" y="265"/>
                  </a:lnTo>
                  <a:lnTo>
                    <a:pt x="162" y="290"/>
                  </a:lnTo>
                  <a:lnTo>
                    <a:pt x="149" y="310"/>
                  </a:lnTo>
                  <a:lnTo>
                    <a:pt x="129" y="335"/>
                  </a:lnTo>
                  <a:lnTo>
                    <a:pt x="123" y="368"/>
                  </a:lnTo>
                  <a:lnTo>
                    <a:pt x="110" y="393"/>
                  </a:lnTo>
                  <a:lnTo>
                    <a:pt x="110" y="419"/>
                  </a:lnTo>
                  <a:lnTo>
                    <a:pt x="116" y="452"/>
                  </a:lnTo>
                  <a:lnTo>
                    <a:pt x="123" y="490"/>
                  </a:lnTo>
                  <a:lnTo>
                    <a:pt x="136" y="516"/>
                  </a:lnTo>
                  <a:lnTo>
                    <a:pt x="155" y="548"/>
                  </a:lnTo>
                  <a:lnTo>
                    <a:pt x="168" y="568"/>
                  </a:lnTo>
                  <a:lnTo>
                    <a:pt x="194" y="587"/>
                  </a:lnTo>
                  <a:lnTo>
                    <a:pt x="213" y="606"/>
                  </a:lnTo>
                  <a:lnTo>
                    <a:pt x="245" y="613"/>
                  </a:lnTo>
                  <a:lnTo>
                    <a:pt x="220" y="645"/>
                  </a:lnTo>
                  <a:lnTo>
                    <a:pt x="181" y="671"/>
                  </a:lnTo>
                  <a:lnTo>
                    <a:pt x="142" y="690"/>
                  </a:lnTo>
                  <a:lnTo>
                    <a:pt x="104" y="716"/>
                  </a:lnTo>
                  <a:lnTo>
                    <a:pt x="65" y="742"/>
                  </a:lnTo>
                  <a:lnTo>
                    <a:pt x="33" y="780"/>
                  </a:lnTo>
                  <a:lnTo>
                    <a:pt x="20" y="800"/>
                  </a:lnTo>
                  <a:lnTo>
                    <a:pt x="13" y="819"/>
                  </a:lnTo>
                  <a:lnTo>
                    <a:pt x="0" y="851"/>
                  </a:lnTo>
                  <a:lnTo>
                    <a:pt x="0" y="877"/>
                  </a:lnTo>
                  <a:lnTo>
                    <a:pt x="0" y="896"/>
                  </a:lnTo>
                  <a:lnTo>
                    <a:pt x="0" y="916"/>
                  </a:lnTo>
                  <a:lnTo>
                    <a:pt x="0" y="935"/>
                  </a:lnTo>
                  <a:lnTo>
                    <a:pt x="7" y="954"/>
                  </a:lnTo>
                  <a:lnTo>
                    <a:pt x="13" y="967"/>
                  </a:lnTo>
                  <a:lnTo>
                    <a:pt x="20" y="974"/>
                  </a:lnTo>
                  <a:lnTo>
                    <a:pt x="26" y="987"/>
                  </a:lnTo>
                  <a:lnTo>
                    <a:pt x="39" y="993"/>
                  </a:lnTo>
                  <a:lnTo>
                    <a:pt x="71" y="993"/>
                  </a:lnTo>
                  <a:lnTo>
                    <a:pt x="97" y="987"/>
                  </a:lnTo>
                  <a:lnTo>
                    <a:pt x="123" y="974"/>
                  </a:lnTo>
                  <a:lnTo>
                    <a:pt x="142" y="954"/>
                  </a:lnTo>
                  <a:lnTo>
                    <a:pt x="162" y="935"/>
                  </a:lnTo>
                  <a:lnTo>
                    <a:pt x="175" y="916"/>
                  </a:lnTo>
                  <a:lnTo>
                    <a:pt x="194" y="896"/>
                  </a:lnTo>
                  <a:lnTo>
                    <a:pt x="213" y="877"/>
                  </a:lnTo>
                  <a:lnTo>
                    <a:pt x="213" y="1090"/>
                  </a:lnTo>
                  <a:lnTo>
                    <a:pt x="310" y="1013"/>
                  </a:lnTo>
                  <a:lnTo>
                    <a:pt x="323" y="1025"/>
                  </a:lnTo>
                  <a:lnTo>
                    <a:pt x="342" y="1032"/>
                  </a:lnTo>
                  <a:lnTo>
                    <a:pt x="355" y="1038"/>
                  </a:lnTo>
                  <a:lnTo>
                    <a:pt x="381" y="1045"/>
                  </a:lnTo>
                  <a:lnTo>
                    <a:pt x="400" y="1051"/>
                  </a:lnTo>
                  <a:lnTo>
                    <a:pt x="420" y="1058"/>
                  </a:lnTo>
                  <a:lnTo>
                    <a:pt x="439" y="1071"/>
                  </a:lnTo>
                  <a:lnTo>
                    <a:pt x="458" y="1083"/>
                  </a:lnTo>
                  <a:lnTo>
                    <a:pt x="465" y="1083"/>
                  </a:lnTo>
                  <a:lnTo>
                    <a:pt x="471" y="1083"/>
                  </a:lnTo>
                  <a:lnTo>
                    <a:pt x="478" y="1083"/>
                  </a:lnTo>
                  <a:lnTo>
                    <a:pt x="478" y="1083"/>
                  </a:lnTo>
                  <a:lnTo>
                    <a:pt x="484" y="1083"/>
                  </a:lnTo>
                  <a:lnTo>
                    <a:pt x="491" y="1083"/>
                  </a:lnTo>
                  <a:lnTo>
                    <a:pt x="491" y="1083"/>
                  </a:lnTo>
                  <a:lnTo>
                    <a:pt x="491" y="1083"/>
                  </a:lnTo>
                  <a:lnTo>
                    <a:pt x="491" y="909"/>
                  </a:lnTo>
                  <a:lnTo>
                    <a:pt x="368" y="871"/>
                  </a:lnTo>
                  <a:lnTo>
                    <a:pt x="394" y="858"/>
                  </a:lnTo>
                  <a:lnTo>
                    <a:pt x="420" y="858"/>
                  </a:lnTo>
                  <a:lnTo>
                    <a:pt x="445" y="858"/>
                  </a:lnTo>
                  <a:lnTo>
                    <a:pt x="478" y="864"/>
                  </a:lnTo>
                  <a:lnTo>
                    <a:pt x="504" y="864"/>
                  </a:lnTo>
                  <a:lnTo>
                    <a:pt x="529" y="858"/>
                  </a:lnTo>
                  <a:lnTo>
                    <a:pt x="555" y="845"/>
                  </a:lnTo>
                  <a:lnTo>
                    <a:pt x="574" y="826"/>
                  </a:lnTo>
                  <a:lnTo>
                    <a:pt x="581" y="813"/>
                  </a:lnTo>
                  <a:lnTo>
                    <a:pt x="594" y="800"/>
                  </a:lnTo>
                  <a:lnTo>
                    <a:pt x="607" y="793"/>
                  </a:lnTo>
                  <a:lnTo>
                    <a:pt x="613" y="780"/>
                  </a:lnTo>
                  <a:lnTo>
                    <a:pt x="626" y="774"/>
                  </a:lnTo>
                  <a:lnTo>
                    <a:pt x="633" y="761"/>
                  </a:lnTo>
                  <a:lnTo>
                    <a:pt x="633" y="748"/>
                  </a:lnTo>
                  <a:lnTo>
                    <a:pt x="633" y="735"/>
                  </a:lnTo>
                  <a:lnTo>
                    <a:pt x="626" y="735"/>
                  </a:lnTo>
                  <a:lnTo>
                    <a:pt x="626" y="735"/>
                  </a:lnTo>
                  <a:lnTo>
                    <a:pt x="620" y="735"/>
                  </a:lnTo>
                  <a:lnTo>
                    <a:pt x="613" y="729"/>
                  </a:lnTo>
                  <a:lnTo>
                    <a:pt x="613" y="729"/>
                  </a:lnTo>
                  <a:lnTo>
                    <a:pt x="613" y="722"/>
                  </a:lnTo>
                  <a:lnTo>
                    <a:pt x="607" y="716"/>
                  </a:lnTo>
                  <a:lnTo>
                    <a:pt x="607" y="709"/>
                  </a:lnTo>
                  <a:lnTo>
                    <a:pt x="626" y="709"/>
                  </a:lnTo>
                  <a:lnTo>
                    <a:pt x="645" y="697"/>
                  </a:lnTo>
                  <a:lnTo>
                    <a:pt x="658" y="690"/>
                  </a:lnTo>
                  <a:lnTo>
                    <a:pt x="671" y="671"/>
                  </a:lnTo>
                  <a:lnTo>
                    <a:pt x="678" y="658"/>
                  </a:lnTo>
                  <a:lnTo>
                    <a:pt x="691" y="639"/>
                  </a:lnTo>
                  <a:lnTo>
                    <a:pt x="704" y="619"/>
                  </a:lnTo>
                  <a:lnTo>
                    <a:pt x="716" y="600"/>
                  </a:lnTo>
                  <a:lnTo>
                    <a:pt x="736" y="600"/>
                  </a:lnTo>
                  <a:lnTo>
                    <a:pt x="742" y="600"/>
                  </a:lnTo>
                  <a:lnTo>
                    <a:pt x="742" y="606"/>
                  </a:lnTo>
                  <a:lnTo>
                    <a:pt x="742" y="613"/>
                  </a:lnTo>
                  <a:lnTo>
                    <a:pt x="742" y="626"/>
                  </a:lnTo>
                  <a:lnTo>
                    <a:pt x="736" y="632"/>
                  </a:lnTo>
                  <a:lnTo>
                    <a:pt x="729" y="645"/>
                  </a:lnTo>
                  <a:lnTo>
                    <a:pt x="723" y="651"/>
                  </a:lnTo>
                  <a:lnTo>
                    <a:pt x="723" y="671"/>
                  </a:lnTo>
                  <a:lnTo>
                    <a:pt x="716" y="677"/>
                  </a:lnTo>
                  <a:lnTo>
                    <a:pt x="704" y="684"/>
                  </a:lnTo>
                  <a:lnTo>
                    <a:pt x="697" y="690"/>
                  </a:lnTo>
                  <a:lnTo>
                    <a:pt x="691" y="697"/>
                  </a:lnTo>
                  <a:lnTo>
                    <a:pt x="684" y="703"/>
                  </a:lnTo>
                  <a:lnTo>
                    <a:pt x="678" y="716"/>
                  </a:lnTo>
                  <a:lnTo>
                    <a:pt x="678" y="722"/>
                  </a:lnTo>
                  <a:lnTo>
                    <a:pt x="684" y="735"/>
                  </a:lnTo>
                  <a:lnTo>
                    <a:pt x="691" y="742"/>
                  </a:lnTo>
                  <a:lnTo>
                    <a:pt x="704" y="748"/>
                  </a:lnTo>
                  <a:lnTo>
                    <a:pt x="716" y="761"/>
                  </a:lnTo>
                  <a:lnTo>
                    <a:pt x="723" y="767"/>
                  </a:lnTo>
                  <a:lnTo>
                    <a:pt x="729" y="780"/>
                  </a:lnTo>
                  <a:lnTo>
                    <a:pt x="736" y="793"/>
                  </a:lnTo>
                  <a:lnTo>
                    <a:pt x="742" y="813"/>
                  </a:lnTo>
                  <a:lnTo>
                    <a:pt x="1026" y="716"/>
                  </a:lnTo>
                  <a:lnTo>
                    <a:pt x="1020" y="729"/>
                  </a:lnTo>
                  <a:lnTo>
                    <a:pt x="1007" y="742"/>
                  </a:lnTo>
                  <a:lnTo>
                    <a:pt x="987" y="748"/>
                  </a:lnTo>
                  <a:lnTo>
                    <a:pt x="974" y="755"/>
                  </a:lnTo>
                  <a:lnTo>
                    <a:pt x="955" y="761"/>
                  </a:lnTo>
                  <a:lnTo>
                    <a:pt x="942" y="767"/>
                  </a:lnTo>
                  <a:lnTo>
                    <a:pt x="923" y="780"/>
                  </a:lnTo>
                  <a:lnTo>
                    <a:pt x="910" y="787"/>
                  </a:lnTo>
                  <a:lnTo>
                    <a:pt x="910" y="793"/>
                  </a:lnTo>
                  <a:lnTo>
                    <a:pt x="910" y="800"/>
                  </a:lnTo>
                  <a:lnTo>
                    <a:pt x="910" y="806"/>
                  </a:lnTo>
                  <a:lnTo>
                    <a:pt x="910" y="806"/>
                  </a:lnTo>
                  <a:lnTo>
                    <a:pt x="910" y="813"/>
                  </a:lnTo>
                  <a:lnTo>
                    <a:pt x="910" y="819"/>
                  </a:lnTo>
                  <a:lnTo>
                    <a:pt x="910" y="826"/>
                  </a:lnTo>
                  <a:lnTo>
                    <a:pt x="910" y="832"/>
                  </a:lnTo>
                  <a:lnTo>
                    <a:pt x="1045" y="813"/>
                  </a:lnTo>
                  <a:lnTo>
                    <a:pt x="1045" y="813"/>
                  </a:lnTo>
                  <a:lnTo>
                    <a:pt x="1045" y="813"/>
                  </a:lnTo>
                  <a:lnTo>
                    <a:pt x="1052" y="813"/>
                  </a:lnTo>
                  <a:lnTo>
                    <a:pt x="1052" y="819"/>
                  </a:lnTo>
                  <a:lnTo>
                    <a:pt x="1058" y="826"/>
                  </a:lnTo>
                  <a:lnTo>
                    <a:pt x="1058" y="832"/>
                  </a:lnTo>
                  <a:lnTo>
                    <a:pt x="1058" y="838"/>
                  </a:lnTo>
                  <a:lnTo>
                    <a:pt x="1065" y="845"/>
                  </a:lnTo>
                  <a:lnTo>
                    <a:pt x="1058" y="851"/>
                  </a:lnTo>
                  <a:lnTo>
                    <a:pt x="1045" y="851"/>
                  </a:lnTo>
                  <a:lnTo>
                    <a:pt x="1039" y="851"/>
                  </a:lnTo>
                  <a:lnTo>
                    <a:pt x="1026" y="845"/>
                  </a:lnTo>
                  <a:lnTo>
                    <a:pt x="1013" y="845"/>
                  </a:lnTo>
                  <a:lnTo>
                    <a:pt x="1000" y="838"/>
                  </a:lnTo>
                  <a:lnTo>
                    <a:pt x="981" y="838"/>
                  </a:lnTo>
                  <a:lnTo>
                    <a:pt x="968" y="845"/>
                  </a:lnTo>
                  <a:lnTo>
                    <a:pt x="968" y="864"/>
                  </a:lnTo>
                  <a:lnTo>
                    <a:pt x="968" y="877"/>
                  </a:lnTo>
                  <a:lnTo>
                    <a:pt x="968" y="890"/>
                  </a:lnTo>
                  <a:lnTo>
                    <a:pt x="968" y="903"/>
                  </a:lnTo>
                  <a:lnTo>
                    <a:pt x="974" y="916"/>
                  </a:lnTo>
                  <a:lnTo>
                    <a:pt x="981" y="929"/>
                  </a:lnTo>
                  <a:lnTo>
                    <a:pt x="987" y="942"/>
                  </a:lnTo>
                  <a:lnTo>
                    <a:pt x="1000" y="954"/>
                  </a:lnTo>
                  <a:lnTo>
                    <a:pt x="1026" y="954"/>
                  </a:lnTo>
                  <a:lnTo>
                    <a:pt x="1052" y="954"/>
                  </a:lnTo>
                  <a:lnTo>
                    <a:pt x="1078" y="954"/>
                  </a:lnTo>
                  <a:lnTo>
                    <a:pt x="1097" y="948"/>
                  </a:lnTo>
                  <a:lnTo>
                    <a:pt x="1116" y="935"/>
                  </a:lnTo>
                  <a:lnTo>
                    <a:pt x="1129" y="922"/>
                  </a:lnTo>
                  <a:lnTo>
                    <a:pt x="1142" y="909"/>
                  </a:lnTo>
                  <a:lnTo>
                    <a:pt x="1155" y="890"/>
                  </a:lnTo>
                  <a:lnTo>
                    <a:pt x="1162" y="890"/>
                  </a:lnTo>
                  <a:lnTo>
                    <a:pt x="1174" y="896"/>
                  </a:lnTo>
                  <a:lnTo>
                    <a:pt x="1181" y="896"/>
                  </a:lnTo>
                  <a:lnTo>
                    <a:pt x="1187" y="903"/>
                  </a:lnTo>
                  <a:lnTo>
                    <a:pt x="1194" y="909"/>
                  </a:lnTo>
                  <a:lnTo>
                    <a:pt x="1194" y="916"/>
                  </a:lnTo>
                  <a:lnTo>
                    <a:pt x="1200" y="922"/>
                  </a:lnTo>
                  <a:lnTo>
                    <a:pt x="1200" y="935"/>
                  </a:lnTo>
                  <a:lnTo>
                    <a:pt x="1200" y="935"/>
                  </a:lnTo>
                  <a:lnTo>
                    <a:pt x="1200" y="942"/>
                  </a:lnTo>
                  <a:lnTo>
                    <a:pt x="1194" y="942"/>
                  </a:lnTo>
                  <a:lnTo>
                    <a:pt x="1194" y="948"/>
                  </a:lnTo>
                  <a:lnTo>
                    <a:pt x="1187" y="948"/>
                  </a:lnTo>
                  <a:lnTo>
                    <a:pt x="1181" y="954"/>
                  </a:lnTo>
                  <a:lnTo>
                    <a:pt x="1181" y="961"/>
                  </a:lnTo>
                  <a:lnTo>
                    <a:pt x="1174" y="967"/>
                  </a:lnTo>
                  <a:lnTo>
                    <a:pt x="1458" y="871"/>
                  </a:lnTo>
                  <a:lnTo>
                    <a:pt x="1465" y="884"/>
                  </a:lnTo>
                  <a:lnTo>
                    <a:pt x="1465" y="896"/>
                  </a:lnTo>
                  <a:lnTo>
                    <a:pt x="1465" y="909"/>
                  </a:lnTo>
                  <a:lnTo>
                    <a:pt x="1452" y="922"/>
                  </a:lnTo>
                  <a:lnTo>
                    <a:pt x="1445" y="929"/>
                  </a:lnTo>
                  <a:lnTo>
                    <a:pt x="1426" y="942"/>
                  </a:lnTo>
                  <a:lnTo>
                    <a:pt x="1413" y="954"/>
                  </a:lnTo>
                  <a:lnTo>
                    <a:pt x="1400" y="967"/>
                  </a:lnTo>
                  <a:lnTo>
                    <a:pt x="1381" y="974"/>
                  </a:lnTo>
                  <a:lnTo>
                    <a:pt x="1362" y="987"/>
                  </a:lnTo>
                  <a:lnTo>
                    <a:pt x="1342" y="1006"/>
                  </a:lnTo>
                  <a:lnTo>
                    <a:pt x="1329" y="1025"/>
                  </a:lnTo>
                  <a:lnTo>
                    <a:pt x="1316" y="1045"/>
                  </a:lnTo>
                  <a:lnTo>
                    <a:pt x="1303" y="1064"/>
                  </a:lnTo>
                  <a:lnTo>
                    <a:pt x="1297" y="1077"/>
                  </a:lnTo>
                  <a:lnTo>
                    <a:pt x="1297" y="1096"/>
                  </a:lnTo>
                  <a:lnTo>
                    <a:pt x="1297" y="1129"/>
                  </a:lnTo>
                  <a:lnTo>
                    <a:pt x="1310" y="1161"/>
                  </a:lnTo>
                  <a:lnTo>
                    <a:pt x="1323" y="1180"/>
                  </a:lnTo>
                  <a:lnTo>
                    <a:pt x="1342" y="1193"/>
                  </a:lnTo>
                  <a:lnTo>
                    <a:pt x="1368" y="1206"/>
                  </a:lnTo>
                  <a:lnTo>
                    <a:pt x="1394" y="1219"/>
                  </a:lnTo>
                  <a:lnTo>
                    <a:pt x="1420" y="1225"/>
                  </a:lnTo>
                  <a:lnTo>
                    <a:pt x="1439" y="1232"/>
                  </a:lnTo>
                  <a:lnTo>
                    <a:pt x="1510" y="1167"/>
                  </a:lnTo>
                  <a:lnTo>
                    <a:pt x="1523" y="1174"/>
                  </a:lnTo>
                  <a:lnTo>
                    <a:pt x="1529" y="1180"/>
                  </a:lnTo>
                  <a:lnTo>
                    <a:pt x="1536" y="1193"/>
                  </a:lnTo>
                  <a:lnTo>
                    <a:pt x="1529" y="1206"/>
                  </a:lnTo>
                  <a:lnTo>
                    <a:pt x="1523" y="1219"/>
                  </a:lnTo>
                  <a:lnTo>
                    <a:pt x="1516" y="1225"/>
                  </a:lnTo>
                  <a:lnTo>
                    <a:pt x="1510" y="1238"/>
                  </a:lnTo>
                  <a:lnTo>
                    <a:pt x="1503" y="1245"/>
                  </a:lnTo>
                  <a:lnTo>
                    <a:pt x="1478" y="1251"/>
                  </a:lnTo>
                  <a:lnTo>
                    <a:pt x="1465" y="1264"/>
                  </a:lnTo>
                  <a:lnTo>
                    <a:pt x="1445" y="1270"/>
                  </a:lnTo>
                  <a:lnTo>
                    <a:pt x="1432" y="1290"/>
                  </a:lnTo>
                  <a:lnTo>
                    <a:pt x="1426" y="1303"/>
                  </a:lnTo>
                  <a:lnTo>
                    <a:pt x="1426" y="1316"/>
                  </a:lnTo>
                  <a:lnTo>
                    <a:pt x="1426" y="1328"/>
                  </a:lnTo>
                  <a:lnTo>
                    <a:pt x="1426" y="1341"/>
                  </a:lnTo>
                  <a:lnTo>
                    <a:pt x="1432" y="1354"/>
                  </a:lnTo>
                  <a:lnTo>
                    <a:pt x="1439" y="1367"/>
                  </a:lnTo>
                  <a:lnTo>
                    <a:pt x="1445" y="1374"/>
                  </a:lnTo>
                  <a:lnTo>
                    <a:pt x="1452" y="1387"/>
                  </a:lnTo>
                  <a:lnTo>
                    <a:pt x="1458" y="1393"/>
                  </a:lnTo>
                  <a:lnTo>
                    <a:pt x="1471" y="1399"/>
                  </a:lnTo>
                  <a:lnTo>
                    <a:pt x="1478" y="1399"/>
                  </a:lnTo>
                  <a:lnTo>
                    <a:pt x="1491" y="1393"/>
                  </a:lnTo>
                  <a:lnTo>
                    <a:pt x="1471" y="1515"/>
                  </a:lnTo>
                  <a:lnTo>
                    <a:pt x="1484" y="1528"/>
                  </a:lnTo>
                  <a:lnTo>
                    <a:pt x="1497" y="1535"/>
                  </a:lnTo>
                  <a:lnTo>
                    <a:pt x="1516" y="1541"/>
                  </a:lnTo>
                  <a:lnTo>
                    <a:pt x="1536" y="1541"/>
                  </a:lnTo>
                  <a:lnTo>
                    <a:pt x="1555" y="1541"/>
                  </a:lnTo>
                  <a:lnTo>
                    <a:pt x="1581" y="1541"/>
                  </a:lnTo>
                  <a:lnTo>
                    <a:pt x="1600" y="1528"/>
                  </a:lnTo>
                  <a:lnTo>
                    <a:pt x="1620" y="1522"/>
                  </a:lnTo>
                  <a:lnTo>
                    <a:pt x="1652" y="1496"/>
                  </a:lnTo>
                  <a:lnTo>
                    <a:pt x="1691" y="1483"/>
                  </a:lnTo>
                  <a:lnTo>
                    <a:pt x="1729" y="1483"/>
                  </a:lnTo>
                  <a:lnTo>
                    <a:pt x="1768" y="1483"/>
                  </a:lnTo>
                  <a:lnTo>
                    <a:pt x="1807" y="1490"/>
                  </a:lnTo>
                  <a:lnTo>
                    <a:pt x="1845" y="1503"/>
                  </a:lnTo>
                  <a:lnTo>
                    <a:pt x="1878" y="1522"/>
                  </a:lnTo>
                  <a:lnTo>
                    <a:pt x="1910" y="1541"/>
                  </a:lnTo>
                  <a:lnTo>
                    <a:pt x="1936" y="1567"/>
                  </a:lnTo>
                  <a:lnTo>
                    <a:pt x="1955" y="1593"/>
                  </a:lnTo>
                  <a:lnTo>
                    <a:pt x="1974" y="1625"/>
                  </a:lnTo>
                  <a:lnTo>
                    <a:pt x="1987" y="1657"/>
                  </a:lnTo>
                  <a:lnTo>
                    <a:pt x="1994" y="1696"/>
                  </a:lnTo>
                  <a:lnTo>
                    <a:pt x="2000" y="1728"/>
                  </a:lnTo>
                  <a:lnTo>
                    <a:pt x="2000" y="1767"/>
                  </a:lnTo>
                  <a:lnTo>
                    <a:pt x="1994" y="1799"/>
                  </a:lnTo>
                  <a:lnTo>
                    <a:pt x="1974" y="1831"/>
                  </a:lnTo>
                  <a:lnTo>
                    <a:pt x="1949" y="1864"/>
                  </a:lnTo>
                  <a:lnTo>
                    <a:pt x="1929" y="1896"/>
                  </a:lnTo>
                  <a:lnTo>
                    <a:pt x="1903" y="1928"/>
                  </a:lnTo>
                  <a:lnTo>
                    <a:pt x="1871" y="1954"/>
                  </a:lnTo>
                  <a:lnTo>
                    <a:pt x="1845" y="1980"/>
                  </a:lnTo>
                  <a:lnTo>
                    <a:pt x="1807" y="1999"/>
                  </a:lnTo>
                  <a:lnTo>
                    <a:pt x="1774" y="2012"/>
                  </a:lnTo>
                  <a:lnTo>
                    <a:pt x="1762" y="2012"/>
                  </a:lnTo>
                  <a:lnTo>
                    <a:pt x="1749" y="2012"/>
                  </a:lnTo>
                  <a:lnTo>
                    <a:pt x="1742" y="2012"/>
                  </a:lnTo>
                  <a:lnTo>
                    <a:pt x="1736" y="2012"/>
                  </a:lnTo>
                  <a:lnTo>
                    <a:pt x="1729" y="2012"/>
                  </a:lnTo>
                  <a:lnTo>
                    <a:pt x="1723" y="2012"/>
                  </a:lnTo>
                  <a:lnTo>
                    <a:pt x="1716" y="2012"/>
                  </a:lnTo>
                  <a:lnTo>
                    <a:pt x="1710" y="2006"/>
                  </a:lnTo>
                  <a:lnTo>
                    <a:pt x="1710" y="2031"/>
                  </a:lnTo>
                  <a:lnTo>
                    <a:pt x="1710" y="2051"/>
                  </a:lnTo>
                  <a:lnTo>
                    <a:pt x="1710" y="2076"/>
                  </a:lnTo>
                  <a:lnTo>
                    <a:pt x="1703" y="2096"/>
                  </a:lnTo>
                  <a:lnTo>
                    <a:pt x="1697" y="2115"/>
                  </a:lnTo>
                  <a:lnTo>
                    <a:pt x="1691" y="2134"/>
                  </a:lnTo>
                  <a:lnTo>
                    <a:pt x="1678" y="2147"/>
                  </a:lnTo>
                  <a:lnTo>
                    <a:pt x="1658" y="2167"/>
                  </a:lnTo>
                  <a:lnTo>
                    <a:pt x="1639" y="2173"/>
                  </a:lnTo>
                  <a:lnTo>
                    <a:pt x="1620" y="2173"/>
                  </a:lnTo>
                  <a:lnTo>
                    <a:pt x="1607" y="2173"/>
                  </a:lnTo>
                  <a:lnTo>
                    <a:pt x="1587" y="2167"/>
                  </a:lnTo>
                  <a:lnTo>
                    <a:pt x="1581" y="2160"/>
                  </a:lnTo>
                  <a:lnTo>
                    <a:pt x="1568" y="2154"/>
                  </a:lnTo>
                  <a:lnTo>
                    <a:pt x="1562" y="2141"/>
                  </a:lnTo>
                  <a:lnTo>
                    <a:pt x="1555" y="2122"/>
                  </a:lnTo>
                  <a:lnTo>
                    <a:pt x="1497" y="2180"/>
                  </a:lnTo>
                  <a:lnTo>
                    <a:pt x="1432" y="2238"/>
                  </a:lnTo>
                  <a:lnTo>
                    <a:pt x="1368" y="2296"/>
                  </a:lnTo>
                  <a:lnTo>
                    <a:pt x="1303" y="2354"/>
                  </a:lnTo>
                  <a:lnTo>
                    <a:pt x="1239" y="2412"/>
                  </a:lnTo>
                  <a:lnTo>
                    <a:pt x="1168" y="2470"/>
                  </a:lnTo>
                  <a:lnTo>
                    <a:pt x="1103" y="2528"/>
                  </a:lnTo>
                  <a:lnTo>
                    <a:pt x="1033" y="2579"/>
                  </a:lnTo>
                  <a:lnTo>
                    <a:pt x="1026" y="2599"/>
                  </a:lnTo>
                  <a:lnTo>
                    <a:pt x="1026" y="2612"/>
                  </a:lnTo>
                  <a:lnTo>
                    <a:pt x="1026" y="2625"/>
                  </a:lnTo>
                  <a:lnTo>
                    <a:pt x="1026" y="2637"/>
                  </a:lnTo>
                  <a:lnTo>
                    <a:pt x="1026" y="2650"/>
                  </a:lnTo>
                  <a:lnTo>
                    <a:pt x="1026" y="2657"/>
                  </a:lnTo>
                  <a:lnTo>
                    <a:pt x="1026" y="2670"/>
                  </a:lnTo>
                  <a:lnTo>
                    <a:pt x="1026" y="2670"/>
                  </a:lnTo>
                  <a:lnTo>
                    <a:pt x="1097" y="2689"/>
                  </a:lnTo>
                  <a:lnTo>
                    <a:pt x="1162" y="2850"/>
                  </a:lnTo>
                  <a:lnTo>
                    <a:pt x="1181" y="2844"/>
                  </a:lnTo>
                  <a:lnTo>
                    <a:pt x="1200" y="2831"/>
                  </a:lnTo>
                  <a:lnTo>
                    <a:pt x="1213" y="2818"/>
                  </a:lnTo>
                  <a:lnTo>
                    <a:pt x="1220" y="2799"/>
                  </a:lnTo>
                  <a:lnTo>
                    <a:pt x="1226" y="2779"/>
                  </a:lnTo>
                  <a:lnTo>
                    <a:pt x="1239" y="2760"/>
                  </a:lnTo>
                  <a:lnTo>
                    <a:pt x="1245" y="2734"/>
                  </a:lnTo>
                  <a:lnTo>
                    <a:pt x="1258" y="2721"/>
                  </a:lnTo>
                  <a:lnTo>
                    <a:pt x="1387" y="2895"/>
                  </a:lnTo>
                  <a:close/>
                </a:path>
              </a:pathLst>
            </a:custGeom>
            <a:solidFill>
              <a:srgbClr val="B87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8"/>
            <p:cNvSpPr>
              <a:spLocks/>
            </p:cNvSpPr>
            <p:nvPr/>
          </p:nvSpPr>
          <p:spPr bwMode="auto">
            <a:xfrm>
              <a:off x="1499" y="2018"/>
              <a:ext cx="522" cy="748"/>
            </a:xfrm>
            <a:custGeom>
              <a:avLst/>
              <a:gdLst/>
              <a:ahLst/>
              <a:cxnLst>
                <a:cxn ang="0">
                  <a:pos x="484" y="748"/>
                </a:cxn>
                <a:cxn ang="0">
                  <a:pos x="484" y="742"/>
                </a:cxn>
                <a:cxn ang="0">
                  <a:pos x="490" y="735"/>
                </a:cxn>
                <a:cxn ang="0">
                  <a:pos x="490" y="729"/>
                </a:cxn>
                <a:cxn ang="0">
                  <a:pos x="497" y="722"/>
                </a:cxn>
                <a:cxn ang="0">
                  <a:pos x="503" y="716"/>
                </a:cxn>
                <a:cxn ang="0">
                  <a:pos x="509" y="716"/>
                </a:cxn>
                <a:cxn ang="0">
                  <a:pos x="516" y="710"/>
                </a:cxn>
                <a:cxn ang="0">
                  <a:pos x="522" y="697"/>
                </a:cxn>
                <a:cxn ang="0">
                  <a:pos x="0" y="0"/>
                </a:cxn>
                <a:cxn ang="0">
                  <a:pos x="13" y="33"/>
                </a:cxn>
                <a:cxn ang="0">
                  <a:pos x="26" y="58"/>
                </a:cxn>
                <a:cxn ang="0">
                  <a:pos x="38" y="84"/>
                </a:cxn>
                <a:cxn ang="0">
                  <a:pos x="51" y="110"/>
                </a:cxn>
                <a:cxn ang="0">
                  <a:pos x="71" y="142"/>
                </a:cxn>
                <a:cxn ang="0">
                  <a:pos x="84" y="168"/>
                </a:cxn>
                <a:cxn ang="0">
                  <a:pos x="97" y="200"/>
                </a:cxn>
                <a:cxn ang="0">
                  <a:pos x="109" y="232"/>
                </a:cxn>
                <a:cxn ang="0">
                  <a:pos x="148" y="303"/>
                </a:cxn>
                <a:cxn ang="0">
                  <a:pos x="180" y="374"/>
                </a:cxn>
                <a:cxn ang="0">
                  <a:pos x="226" y="445"/>
                </a:cxn>
                <a:cxn ang="0">
                  <a:pos x="264" y="510"/>
                </a:cxn>
                <a:cxn ang="0">
                  <a:pos x="316" y="574"/>
                </a:cxn>
                <a:cxn ang="0">
                  <a:pos x="367" y="639"/>
                </a:cxn>
                <a:cxn ang="0">
                  <a:pos x="419" y="697"/>
                </a:cxn>
                <a:cxn ang="0">
                  <a:pos x="484" y="748"/>
                </a:cxn>
              </a:cxnLst>
              <a:rect l="0" t="0" r="r" b="b"/>
              <a:pathLst>
                <a:path w="522" h="748">
                  <a:moveTo>
                    <a:pt x="484" y="748"/>
                  </a:moveTo>
                  <a:lnTo>
                    <a:pt x="484" y="742"/>
                  </a:lnTo>
                  <a:lnTo>
                    <a:pt x="490" y="735"/>
                  </a:lnTo>
                  <a:lnTo>
                    <a:pt x="490" y="729"/>
                  </a:lnTo>
                  <a:lnTo>
                    <a:pt x="497" y="722"/>
                  </a:lnTo>
                  <a:lnTo>
                    <a:pt x="503" y="716"/>
                  </a:lnTo>
                  <a:lnTo>
                    <a:pt x="509" y="716"/>
                  </a:lnTo>
                  <a:lnTo>
                    <a:pt x="516" y="710"/>
                  </a:lnTo>
                  <a:lnTo>
                    <a:pt x="522" y="697"/>
                  </a:lnTo>
                  <a:lnTo>
                    <a:pt x="0" y="0"/>
                  </a:lnTo>
                  <a:lnTo>
                    <a:pt x="13" y="33"/>
                  </a:lnTo>
                  <a:lnTo>
                    <a:pt x="26" y="58"/>
                  </a:lnTo>
                  <a:lnTo>
                    <a:pt x="38" y="84"/>
                  </a:lnTo>
                  <a:lnTo>
                    <a:pt x="51" y="110"/>
                  </a:lnTo>
                  <a:lnTo>
                    <a:pt x="71" y="142"/>
                  </a:lnTo>
                  <a:lnTo>
                    <a:pt x="84" y="168"/>
                  </a:lnTo>
                  <a:lnTo>
                    <a:pt x="97" y="200"/>
                  </a:lnTo>
                  <a:lnTo>
                    <a:pt x="109" y="232"/>
                  </a:lnTo>
                  <a:lnTo>
                    <a:pt x="148" y="303"/>
                  </a:lnTo>
                  <a:lnTo>
                    <a:pt x="180" y="374"/>
                  </a:lnTo>
                  <a:lnTo>
                    <a:pt x="226" y="445"/>
                  </a:lnTo>
                  <a:lnTo>
                    <a:pt x="264" y="510"/>
                  </a:lnTo>
                  <a:lnTo>
                    <a:pt x="316" y="574"/>
                  </a:lnTo>
                  <a:lnTo>
                    <a:pt x="367" y="639"/>
                  </a:lnTo>
                  <a:lnTo>
                    <a:pt x="419" y="697"/>
                  </a:lnTo>
                  <a:lnTo>
                    <a:pt x="484" y="748"/>
                  </a:lnTo>
                  <a:close/>
                </a:path>
              </a:pathLst>
            </a:custGeom>
            <a:solidFill>
              <a:srgbClr val="A80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9"/>
            <p:cNvSpPr>
              <a:spLocks/>
            </p:cNvSpPr>
            <p:nvPr/>
          </p:nvSpPr>
          <p:spPr bwMode="auto">
            <a:xfrm>
              <a:off x="3447" y="858"/>
              <a:ext cx="1910" cy="1889"/>
            </a:xfrm>
            <a:custGeom>
              <a:avLst/>
              <a:gdLst/>
              <a:ahLst/>
              <a:cxnLst>
                <a:cxn ang="0">
                  <a:pos x="858" y="1708"/>
                </a:cxn>
                <a:cxn ang="0">
                  <a:pos x="1400" y="1360"/>
                </a:cxn>
                <a:cxn ang="0">
                  <a:pos x="1497" y="1083"/>
                </a:cxn>
                <a:cxn ang="0">
                  <a:pos x="1497" y="1031"/>
                </a:cxn>
                <a:cxn ang="0">
                  <a:pos x="1542" y="1083"/>
                </a:cxn>
                <a:cxn ang="0">
                  <a:pos x="1574" y="1122"/>
                </a:cxn>
                <a:cxn ang="0">
                  <a:pos x="1632" y="1115"/>
                </a:cxn>
                <a:cxn ang="0">
                  <a:pos x="1781" y="1141"/>
                </a:cxn>
                <a:cxn ang="0">
                  <a:pos x="1903" y="889"/>
                </a:cxn>
                <a:cxn ang="0">
                  <a:pos x="1729" y="709"/>
                </a:cxn>
                <a:cxn ang="0">
                  <a:pos x="1555" y="767"/>
                </a:cxn>
                <a:cxn ang="0">
                  <a:pos x="1464" y="780"/>
                </a:cxn>
                <a:cxn ang="0">
                  <a:pos x="1381" y="664"/>
                </a:cxn>
                <a:cxn ang="0">
                  <a:pos x="1368" y="574"/>
                </a:cxn>
                <a:cxn ang="0">
                  <a:pos x="1355" y="470"/>
                </a:cxn>
                <a:cxn ang="0">
                  <a:pos x="1290" y="419"/>
                </a:cxn>
                <a:cxn ang="0">
                  <a:pos x="1213" y="251"/>
                </a:cxn>
                <a:cxn ang="0">
                  <a:pos x="1129" y="206"/>
                </a:cxn>
                <a:cxn ang="0">
                  <a:pos x="929" y="167"/>
                </a:cxn>
                <a:cxn ang="0">
                  <a:pos x="877" y="328"/>
                </a:cxn>
                <a:cxn ang="0">
                  <a:pos x="974" y="277"/>
                </a:cxn>
                <a:cxn ang="0">
                  <a:pos x="1142" y="270"/>
                </a:cxn>
                <a:cxn ang="0">
                  <a:pos x="1129" y="335"/>
                </a:cxn>
                <a:cxn ang="0">
                  <a:pos x="1084" y="264"/>
                </a:cxn>
                <a:cxn ang="0">
                  <a:pos x="968" y="335"/>
                </a:cxn>
                <a:cxn ang="0">
                  <a:pos x="974" y="361"/>
                </a:cxn>
                <a:cxn ang="0">
                  <a:pos x="1013" y="438"/>
                </a:cxn>
                <a:cxn ang="0">
                  <a:pos x="1064" y="515"/>
                </a:cxn>
                <a:cxn ang="0">
                  <a:pos x="1045" y="528"/>
                </a:cxn>
                <a:cxn ang="0">
                  <a:pos x="1026" y="490"/>
                </a:cxn>
                <a:cxn ang="0">
                  <a:pos x="942" y="599"/>
                </a:cxn>
                <a:cxn ang="0">
                  <a:pos x="716" y="883"/>
                </a:cxn>
                <a:cxn ang="0">
                  <a:pos x="645" y="812"/>
                </a:cxn>
                <a:cxn ang="0">
                  <a:pos x="735" y="496"/>
                </a:cxn>
                <a:cxn ang="0">
                  <a:pos x="813" y="0"/>
                </a:cxn>
                <a:cxn ang="0">
                  <a:pos x="742" y="96"/>
                </a:cxn>
                <a:cxn ang="0">
                  <a:pos x="690" y="522"/>
                </a:cxn>
                <a:cxn ang="0">
                  <a:pos x="413" y="761"/>
                </a:cxn>
                <a:cxn ang="0">
                  <a:pos x="529" y="883"/>
                </a:cxn>
                <a:cxn ang="0">
                  <a:pos x="387" y="819"/>
                </a:cxn>
                <a:cxn ang="0">
                  <a:pos x="387" y="741"/>
                </a:cxn>
                <a:cxn ang="0">
                  <a:pos x="103" y="844"/>
                </a:cxn>
                <a:cxn ang="0">
                  <a:pos x="19" y="1147"/>
                </a:cxn>
                <a:cxn ang="0">
                  <a:pos x="297" y="1386"/>
                </a:cxn>
                <a:cxn ang="0">
                  <a:pos x="426" y="1276"/>
                </a:cxn>
                <a:cxn ang="0">
                  <a:pos x="329" y="1076"/>
                </a:cxn>
                <a:cxn ang="0">
                  <a:pos x="368" y="1051"/>
                </a:cxn>
                <a:cxn ang="0">
                  <a:pos x="452" y="993"/>
                </a:cxn>
                <a:cxn ang="0">
                  <a:pos x="484" y="1064"/>
                </a:cxn>
                <a:cxn ang="0">
                  <a:pos x="548" y="1044"/>
                </a:cxn>
                <a:cxn ang="0">
                  <a:pos x="594" y="1012"/>
                </a:cxn>
                <a:cxn ang="0">
                  <a:pos x="645" y="1089"/>
                </a:cxn>
                <a:cxn ang="0">
                  <a:pos x="806" y="1012"/>
                </a:cxn>
                <a:cxn ang="0">
                  <a:pos x="832" y="928"/>
                </a:cxn>
                <a:cxn ang="0">
                  <a:pos x="923" y="1012"/>
                </a:cxn>
                <a:cxn ang="0">
                  <a:pos x="884" y="1057"/>
                </a:cxn>
                <a:cxn ang="0">
                  <a:pos x="794" y="1225"/>
                </a:cxn>
                <a:cxn ang="0">
                  <a:pos x="626" y="1521"/>
                </a:cxn>
                <a:cxn ang="0">
                  <a:pos x="368" y="1431"/>
                </a:cxn>
                <a:cxn ang="0">
                  <a:pos x="245" y="1496"/>
                </a:cxn>
                <a:cxn ang="0">
                  <a:pos x="252" y="1567"/>
                </a:cxn>
                <a:cxn ang="0">
                  <a:pos x="348" y="1541"/>
                </a:cxn>
                <a:cxn ang="0">
                  <a:pos x="348" y="1870"/>
                </a:cxn>
              </a:cxnLst>
              <a:rect l="0" t="0" r="r" b="b"/>
              <a:pathLst>
                <a:path w="1910" h="1889">
                  <a:moveTo>
                    <a:pt x="374" y="1889"/>
                  </a:moveTo>
                  <a:lnTo>
                    <a:pt x="432" y="1850"/>
                  </a:lnTo>
                  <a:lnTo>
                    <a:pt x="497" y="1818"/>
                  </a:lnTo>
                  <a:lnTo>
                    <a:pt x="561" y="1792"/>
                  </a:lnTo>
                  <a:lnTo>
                    <a:pt x="632" y="1760"/>
                  </a:lnTo>
                  <a:lnTo>
                    <a:pt x="703" y="1741"/>
                  </a:lnTo>
                  <a:lnTo>
                    <a:pt x="781" y="1721"/>
                  </a:lnTo>
                  <a:lnTo>
                    <a:pt x="858" y="1708"/>
                  </a:lnTo>
                  <a:lnTo>
                    <a:pt x="942" y="1702"/>
                  </a:lnTo>
                  <a:lnTo>
                    <a:pt x="1032" y="1650"/>
                  </a:lnTo>
                  <a:lnTo>
                    <a:pt x="1123" y="1599"/>
                  </a:lnTo>
                  <a:lnTo>
                    <a:pt x="1213" y="1541"/>
                  </a:lnTo>
                  <a:lnTo>
                    <a:pt x="1297" y="1476"/>
                  </a:lnTo>
                  <a:lnTo>
                    <a:pt x="1335" y="1438"/>
                  </a:lnTo>
                  <a:lnTo>
                    <a:pt x="1368" y="1399"/>
                  </a:lnTo>
                  <a:lnTo>
                    <a:pt x="1400" y="1360"/>
                  </a:lnTo>
                  <a:lnTo>
                    <a:pt x="1432" y="1315"/>
                  </a:lnTo>
                  <a:lnTo>
                    <a:pt x="1458" y="1270"/>
                  </a:lnTo>
                  <a:lnTo>
                    <a:pt x="1477" y="1218"/>
                  </a:lnTo>
                  <a:lnTo>
                    <a:pt x="1497" y="1167"/>
                  </a:lnTo>
                  <a:lnTo>
                    <a:pt x="1510" y="1109"/>
                  </a:lnTo>
                  <a:lnTo>
                    <a:pt x="1503" y="1102"/>
                  </a:lnTo>
                  <a:lnTo>
                    <a:pt x="1497" y="1096"/>
                  </a:lnTo>
                  <a:lnTo>
                    <a:pt x="1497" y="1083"/>
                  </a:lnTo>
                  <a:lnTo>
                    <a:pt x="1490" y="1076"/>
                  </a:lnTo>
                  <a:lnTo>
                    <a:pt x="1490" y="1070"/>
                  </a:lnTo>
                  <a:lnTo>
                    <a:pt x="1484" y="1064"/>
                  </a:lnTo>
                  <a:lnTo>
                    <a:pt x="1484" y="1057"/>
                  </a:lnTo>
                  <a:lnTo>
                    <a:pt x="1484" y="1051"/>
                  </a:lnTo>
                  <a:lnTo>
                    <a:pt x="1484" y="1038"/>
                  </a:lnTo>
                  <a:lnTo>
                    <a:pt x="1490" y="1031"/>
                  </a:lnTo>
                  <a:lnTo>
                    <a:pt x="1497" y="1031"/>
                  </a:lnTo>
                  <a:lnTo>
                    <a:pt x="1503" y="1031"/>
                  </a:lnTo>
                  <a:lnTo>
                    <a:pt x="1510" y="1038"/>
                  </a:lnTo>
                  <a:lnTo>
                    <a:pt x="1516" y="1044"/>
                  </a:lnTo>
                  <a:lnTo>
                    <a:pt x="1529" y="1057"/>
                  </a:lnTo>
                  <a:lnTo>
                    <a:pt x="1529" y="1064"/>
                  </a:lnTo>
                  <a:lnTo>
                    <a:pt x="1535" y="1070"/>
                  </a:lnTo>
                  <a:lnTo>
                    <a:pt x="1535" y="1076"/>
                  </a:lnTo>
                  <a:lnTo>
                    <a:pt x="1542" y="1083"/>
                  </a:lnTo>
                  <a:lnTo>
                    <a:pt x="1542" y="1089"/>
                  </a:lnTo>
                  <a:lnTo>
                    <a:pt x="1548" y="1096"/>
                  </a:lnTo>
                  <a:lnTo>
                    <a:pt x="1548" y="1102"/>
                  </a:lnTo>
                  <a:lnTo>
                    <a:pt x="1548" y="1102"/>
                  </a:lnTo>
                  <a:lnTo>
                    <a:pt x="1555" y="1109"/>
                  </a:lnTo>
                  <a:lnTo>
                    <a:pt x="1555" y="1115"/>
                  </a:lnTo>
                  <a:lnTo>
                    <a:pt x="1561" y="1122"/>
                  </a:lnTo>
                  <a:lnTo>
                    <a:pt x="1574" y="1122"/>
                  </a:lnTo>
                  <a:lnTo>
                    <a:pt x="1581" y="1122"/>
                  </a:lnTo>
                  <a:lnTo>
                    <a:pt x="1587" y="1115"/>
                  </a:lnTo>
                  <a:lnTo>
                    <a:pt x="1600" y="1115"/>
                  </a:lnTo>
                  <a:lnTo>
                    <a:pt x="1600" y="1102"/>
                  </a:lnTo>
                  <a:lnTo>
                    <a:pt x="1606" y="1096"/>
                  </a:lnTo>
                  <a:lnTo>
                    <a:pt x="1619" y="1096"/>
                  </a:lnTo>
                  <a:lnTo>
                    <a:pt x="1632" y="1102"/>
                  </a:lnTo>
                  <a:lnTo>
                    <a:pt x="1632" y="1115"/>
                  </a:lnTo>
                  <a:lnTo>
                    <a:pt x="1639" y="1128"/>
                  </a:lnTo>
                  <a:lnTo>
                    <a:pt x="1645" y="1147"/>
                  </a:lnTo>
                  <a:lnTo>
                    <a:pt x="1652" y="1154"/>
                  </a:lnTo>
                  <a:lnTo>
                    <a:pt x="1664" y="1167"/>
                  </a:lnTo>
                  <a:lnTo>
                    <a:pt x="1684" y="1167"/>
                  </a:lnTo>
                  <a:lnTo>
                    <a:pt x="1723" y="1167"/>
                  </a:lnTo>
                  <a:lnTo>
                    <a:pt x="1755" y="1154"/>
                  </a:lnTo>
                  <a:lnTo>
                    <a:pt x="1781" y="1141"/>
                  </a:lnTo>
                  <a:lnTo>
                    <a:pt x="1806" y="1122"/>
                  </a:lnTo>
                  <a:lnTo>
                    <a:pt x="1832" y="1096"/>
                  </a:lnTo>
                  <a:lnTo>
                    <a:pt x="1852" y="1070"/>
                  </a:lnTo>
                  <a:lnTo>
                    <a:pt x="1877" y="1044"/>
                  </a:lnTo>
                  <a:lnTo>
                    <a:pt x="1897" y="1012"/>
                  </a:lnTo>
                  <a:lnTo>
                    <a:pt x="1903" y="967"/>
                  </a:lnTo>
                  <a:lnTo>
                    <a:pt x="1910" y="928"/>
                  </a:lnTo>
                  <a:lnTo>
                    <a:pt x="1903" y="889"/>
                  </a:lnTo>
                  <a:lnTo>
                    <a:pt x="1897" y="857"/>
                  </a:lnTo>
                  <a:lnTo>
                    <a:pt x="1884" y="825"/>
                  </a:lnTo>
                  <a:lnTo>
                    <a:pt x="1871" y="793"/>
                  </a:lnTo>
                  <a:lnTo>
                    <a:pt x="1858" y="767"/>
                  </a:lnTo>
                  <a:lnTo>
                    <a:pt x="1839" y="741"/>
                  </a:lnTo>
                  <a:lnTo>
                    <a:pt x="1806" y="728"/>
                  </a:lnTo>
                  <a:lnTo>
                    <a:pt x="1768" y="715"/>
                  </a:lnTo>
                  <a:lnTo>
                    <a:pt x="1729" y="709"/>
                  </a:lnTo>
                  <a:lnTo>
                    <a:pt x="1697" y="702"/>
                  </a:lnTo>
                  <a:lnTo>
                    <a:pt x="1658" y="702"/>
                  </a:lnTo>
                  <a:lnTo>
                    <a:pt x="1626" y="709"/>
                  </a:lnTo>
                  <a:lnTo>
                    <a:pt x="1600" y="722"/>
                  </a:lnTo>
                  <a:lnTo>
                    <a:pt x="1581" y="741"/>
                  </a:lnTo>
                  <a:lnTo>
                    <a:pt x="1568" y="754"/>
                  </a:lnTo>
                  <a:lnTo>
                    <a:pt x="1561" y="761"/>
                  </a:lnTo>
                  <a:lnTo>
                    <a:pt x="1555" y="767"/>
                  </a:lnTo>
                  <a:lnTo>
                    <a:pt x="1548" y="780"/>
                  </a:lnTo>
                  <a:lnTo>
                    <a:pt x="1542" y="786"/>
                  </a:lnTo>
                  <a:lnTo>
                    <a:pt x="1535" y="793"/>
                  </a:lnTo>
                  <a:lnTo>
                    <a:pt x="1529" y="799"/>
                  </a:lnTo>
                  <a:lnTo>
                    <a:pt x="1529" y="806"/>
                  </a:lnTo>
                  <a:lnTo>
                    <a:pt x="1503" y="793"/>
                  </a:lnTo>
                  <a:lnTo>
                    <a:pt x="1484" y="786"/>
                  </a:lnTo>
                  <a:lnTo>
                    <a:pt x="1464" y="780"/>
                  </a:lnTo>
                  <a:lnTo>
                    <a:pt x="1445" y="773"/>
                  </a:lnTo>
                  <a:lnTo>
                    <a:pt x="1432" y="767"/>
                  </a:lnTo>
                  <a:lnTo>
                    <a:pt x="1413" y="754"/>
                  </a:lnTo>
                  <a:lnTo>
                    <a:pt x="1400" y="735"/>
                  </a:lnTo>
                  <a:lnTo>
                    <a:pt x="1387" y="709"/>
                  </a:lnTo>
                  <a:lnTo>
                    <a:pt x="1381" y="690"/>
                  </a:lnTo>
                  <a:lnTo>
                    <a:pt x="1381" y="677"/>
                  </a:lnTo>
                  <a:lnTo>
                    <a:pt x="1381" y="664"/>
                  </a:lnTo>
                  <a:lnTo>
                    <a:pt x="1387" y="651"/>
                  </a:lnTo>
                  <a:lnTo>
                    <a:pt x="1387" y="644"/>
                  </a:lnTo>
                  <a:lnTo>
                    <a:pt x="1393" y="632"/>
                  </a:lnTo>
                  <a:lnTo>
                    <a:pt x="1400" y="619"/>
                  </a:lnTo>
                  <a:lnTo>
                    <a:pt x="1400" y="612"/>
                  </a:lnTo>
                  <a:lnTo>
                    <a:pt x="1387" y="599"/>
                  </a:lnTo>
                  <a:lnTo>
                    <a:pt x="1374" y="586"/>
                  </a:lnTo>
                  <a:lnTo>
                    <a:pt x="1368" y="574"/>
                  </a:lnTo>
                  <a:lnTo>
                    <a:pt x="1355" y="561"/>
                  </a:lnTo>
                  <a:lnTo>
                    <a:pt x="1348" y="541"/>
                  </a:lnTo>
                  <a:lnTo>
                    <a:pt x="1342" y="528"/>
                  </a:lnTo>
                  <a:lnTo>
                    <a:pt x="1342" y="509"/>
                  </a:lnTo>
                  <a:lnTo>
                    <a:pt x="1342" y="483"/>
                  </a:lnTo>
                  <a:lnTo>
                    <a:pt x="1348" y="483"/>
                  </a:lnTo>
                  <a:lnTo>
                    <a:pt x="1355" y="477"/>
                  </a:lnTo>
                  <a:lnTo>
                    <a:pt x="1355" y="470"/>
                  </a:lnTo>
                  <a:lnTo>
                    <a:pt x="1361" y="470"/>
                  </a:lnTo>
                  <a:lnTo>
                    <a:pt x="1368" y="464"/>
                  </a:lnTo>
                  <a:lnTo>
                    <a:pt x="1368" y="464"/>
                  </a:lnTo>
                  <a:lnTo>
                    <a:pt x="1368" y="457"/>
                  </a:lnTo>
                  <a:lnTo>
                    <a:pt x="1368" y="457"/>
                  </a:lnTo>
                  <a:lnTo>
                    <a:pt x="1342" y="451"/>
                  </a:lnTo>
                  <a:lnTo>
                    <a:pt x="1316" y="438"/>
                  </a:lnTo>
                  <a:lnTo>
                    <a:pt x="1290" y="419"/>
                  </a:lnTo>
                  <a:lnTo>
                    <a:pt x="1264" y="406"/>
                  </a:lnTo>
                  <a:lnTo>
                    <a:pt x="1245" y="380"/>
                  </a:lnTo>
                  <a:lnTo>
                    <a:pt x="1226" y="354"/>
                  </a:lnTo>
                  <a:lnTo>
                    <a:pt x="1213" y="328"/>
                  </a:lnTo>
                  <a:lnTo>
                    <a:pt x="1206" y="290"/>
                  </a:lnTo>
                  <a:lnTo>
                    <a:pt x="1206" y="277"/>
                  </a:lnTo>
                  <a:lnTo>
                    <a:pt x="1213" y="264"/>
                  </a:lnTo>
                  <a:lnTo>
                    <a:pt x="1213" y="251"/>
                  </a:lnTo>
                  <a:lnTo>
                    <a:pt x="1213" y="245"/>
                  </a:lnTo>
                  <a:lnTo>
                    <a:pt x="1213" y="238"/>
                  </a:lnTo>
                  <a:lnTo>
                    <a:pt x="1219" y="232"/>
                  </a:lnTo>
                  <a:lnTo>
                    <a:pt x="1219" y="219"/>
                  </a:lnTo>
                  <a:lnTo>
                    <a:pt x="1219" y="212"/>
                  </a:lnTo>
                  <a:lnTo>
                    <a:pt x="1187" y="212"/>
                  </a:lnTo>
                  <a:lnTo>
                    <a:pt x="1155" y="212"/>
                  </a:lnTo>
                  <a:lnTo>
                    <a:pt x="1129" y="206"/>
                  </a:lnTo>
                  <a:lnTo>
                    <a:pt x="1097" y="200"/>
                  </a:lnTo>
                  <a:lnTo>
                    <a:pt x="1071" y="193"/>
                  </a:lnTo>
                  <a:lnTo>
                    <a:pt x="1039" y="187"/>
                  </a:lnTo>
                  <a:lnTo>
                    <a:pt x="1006" y="187"/>
                  </a:lnTo>
                  <a:lnTo>
                    <a:pt x="981" y="193"/>
                  </a:lnTo>
                  <a:lnTo>
                    <a:pt x="961" y="187"/>
                  </a:lnTo>
                  <a:lnTo>
                    <a:pt x="942" y="174"/>
                  </a:lnTo>
                  <a:lnTo>
                    <a:pt x="929" y="167"/>
                  </a:lnTo>
                  <a:lnTo>
                    <a:pt x="916" y="154"/>
                  </a:lnTo>
                  <a:lnTo>
                    <a:pt x="903" y="141"/>
                  </a:lnTo>
                  <a:lnTo>
                    <a:pt x="897" y="122"/>
                  </a:lnTo>
                  <a:lnTo>
                    <a:pt x="884" y="109"/>
                  </a:lnTo>
                  <a:lnTo>
                    <a:pt x="884" y="96"/>
                  </a:lnTo>
                  <a:lnTo>
                    <a:pt x="864" y="316"/>
                  </a:lnTo>
                  <a:lnTo>
                    <a:pt x="864" y="322"/>
                  </a:lnTo>
                  <a:lnTo>
                    <a:pt x="877" y="328"/>
                  </a:lnTo>
                  <a:lnTo>
                    <a:pt x="884" y="335"/>
                  </a:lnTo>
                  <a:lnTo>
                    <a:pt x="897" y="335"/>
                  </a:lnTo>
                  <a:lnTo>
                    <a:pt x="910" y="335"/>
                  </a:lnTo>
                  <a:lnTo>
                    <a:pt x="923" y="335"/>
                  </a:lnTo>
                  <a:lnTo>
                    <a:pt x="929" y="322"/>
                  </a:lnTo>
                  <a:lnTo>
                    <a:pt x="929" y="316"/>
                  </a:lnTo>
                  <a:lnTo>
                    <a:pt x="948" y="290"/>
                  </a:lnTo>
                  <a:lnTo>
                    <a:pt x="974" y="277"/>
                  </a:lnTo>
                  <a:lnTo>
                    <a:pt x="1000" y="264"/>
                  </a:lnTo>
                  <a:lnTo>
                    <a:pt x="1026" y="251"/>
                  </a:lnTo>
                  <a:lnTo>
                    <a:pt x="1052" y="245"/>
                  </a:lnTo>
                  <a:lnTo>
                    <a:pt x="1077" y="238"/>
                  </a:lnTo>
                  <a:lnTo>
                    <a:pt x="1097" y="238"/>
                  </a:lnTo>
                  <a:lnTo>
                    <a:pt x="1123" y="238"/>
                  </a:lnTo>
                  <a:lnTo>
                    <a:pt x="1135" y="251"/>
                  </a:lnTo>
                  <a:lnTo>
                    <a:pt x="1142" y="270"/>
                  </a:lnTo>
                  <a:lnTo>
                    <a:pt x="1148" y="283"/>
                  </a:lnTo>
                  <a:lnTo>
                    <a:pt x="1155" y="296"/>
                  </a:lnTo>
                  <a:lnTo>
                    <a:pt x="1155" y="316"/>
                  </a:lnTo>
                  <a:lnTo>
                    <a:pt x="1155" y="322"/>
                  </a:lnTo>
                  <a:lnTo>
                    <a:pt x="1148" y="335"/>
                  </a:lnTo>
                  <a:lnTo>
                    <a:pt x="1142" y="341"/>
                  </a:lnTo>
                  <a:lnTo>
                    <a:pt x="1135" y="341"/>
                  </a:lnTo>
                  <a:lnTo>
                    <a:pt x="1129" y="335"/>
                  </a:lnTo>
                  <a:lnTo>
                    <a:pt x="1123" y="328"/>
                  </a:lnTo>
                  <a:lnTo>
                    <a:pt x="1116" y="316"/>
                  </a:lnTo>
                  <a:lnTo>
                    <a:pt x="1116" y="309"/>
                  </a:lnTo>
                  <a:lnTo>
                    <a:pt x="1116" y="296"/>
                  </a:lnTo>
                  <a:lnTo>
                    <a:pt x="1116" y="290"/>
                  </a:lnTo>
                  <a:lnTo>
                    <a:pt x="1116" y="277"/>
                  </a:lnTo>
                  <a:lnTo>
                    <a:pt x="1097" y="270"/>
                  </a:lnTo>
                  <a:lnTo>
                    <a:pt x="1084" y="264"/>
                  </a:lnTo>
                  <a:lnTo>
                    <a:pt x="1058" y="270"/>
                  </a:lnTo>
                  <a:lnTo>
                    <a:pt x="1039" y="277"/>
                  </a:lnTo>
                  <a:lnTo>
                    <a:pt x="1019" y="283"/>
                  </a:lnTo>
                  <a:lnTo>
                    <a:pt x="1000" y="296"/>
                  </a:lnTo>
                  <a:lnTo>
                    <a:pt x="987" y="309"/>
                  </a:lnTo>
                  <a:lnTo>
                    <a:pt x="981" y="322"/>
                  </a:lnTo>
                  <a:lnTo>
                    <a:pt x="974" y="328"/>
                  </a:lnTo>
                  <a:lnTo>
                    <a:pt x="968" y="335"/>
                  </a:lnTo>
                  <a:lnTo>
                    <a:pt x="968" y="341"/>
                  </a:lnTo>
                  <a:lnTo>
                    <a:pt x="961" y="348"/>
                  </a:lnTo>
                  <a:lnTo>
                    <a:pt x="961" y="348"/>
                  </a:lnTo>
                  <a:lnTo>
                    <a:pt x="961" y="354"/>
                  </a:lnTo>
                  <a:lnTo>
                    <a:pt x="961" y="354"/>
                  </a:lnTo>
                  <a:lnTo>
                    <a:pt x="961" y="354"/>
                  </a:lnTo>
                  <a:lnTo>
                    <a:pt x="968" y="354"/>
                  </a:lnTo>
                  <a:lnTo>
                    <a:pt x="974" y="361"/>
                  </a:lnTo>
                  <a:lnTo>
                    <a:pt x="981" y="367"/>
                  </a:lnTo>
                  <a:lnTo>
                    <a:pt x="981" y="380"/>
                  </a:lnTo>
                  <a:lnTo>
                    <a:pt x="987" y="387"/>
                  </a:lnTo>
                  <a:lnTo>
                    <a:pt x="987" y="399"/>
                  </a:lnTo>
                  <a:lnTo>
                    <a:pt x="987" y="412"/>
                  </a:lnTo>
                  <a:lnTo>
                    <a:pt x="987" y="419"/>
                  </a:lnTo>
                  <a:lnTo>
                    <a:pt x="1000" y="425"/>
                  </a:lnTo>
                  <a:lnTo>
                    <a:pt x="1013" y="438"/>
                  </a:lnTo>
                  <a:lnTo>
                    <a:pt x="1026" y="445"/>
                  </a:lnTo>
                  <a:lnTo>
                    <a:pt x="1039" y="451"/>
                  </a:lnTo>
                  <a:lnTo>
                    <a:pt x="1052" y="464"/>
                  </a:lnTo>
                  <a:lnTo>
                    <a:pt x="1064" y="477"/>
                  </a:lnTo>
                  <a:lnTo>
                    <a:pt x="1071" y="490"/>
                  </a:lnTo>
                  <a:lnTo>
                    <a:pt x="1071" y="503"/>
                  </a:lnTo>
                  <a:lnTo>
                    <a:pt x="1064" y="509"/>
                  </a:lnTo>
                  <a:lnTo>
                    <a:pt x="1064" y="515"/>
                  </a:lnTo>
                  <a:lnTo>
                    <a:pt x="1064" y="522"/>
                  </a:lnTo>
                  <a:lnTo>
                    <a:pt x="1058" y="522"/>
                  </a:lnTo>
                  <a:lnTo>
                    <a:pt x="1058" y="528"/>
                  </a:lnTo>
                  <a:lnTo>
                    <a:pt x="1058" y="528"/>
                  </a:lnTo>
                  <a:lnTo>
                    <a:pt x="1058" y="528"/>
                  </a:lnTo>
                  <a:lnTo>
                    <a:pt x="1058" y="528"/>
                  </a:lnTo>
                  <a:lnTo>
                    <a:pt x="1052" y="528"/>
                  </a:lnTo>
                  <a:lnTo>
                    <a:pt x="1045" y="528"/>
                  </a:lnTo>
                  <a:lnTo>
                    <a:pt x="1039" y="528"/>
                  </a:lnTo>
                  <a:lnTo>
                    <a:pt x="1039" y="522"/>
                  </a:lnTo>
                  <a:lnTo>
                    <a:pt x="1039" y="522"/>
                  </a:lnTo>
                  <a:lnTo>
                    <a:pt x="1032" y="515"/>
                  </a:lnTo>
                  <a:lnTo>
                    <a:pt x="1039" y="509"/>
                  </a:lnTo>
                  <a:lnTo>
                    <a:pt x="1039" y="496"/>
                  </a:lnTo>
                  <a:lnTo>
                    <a:pt x="1032" y="490"/>
                  </a:lnTo>
                  <a:lnTo>
                    <a:pt x="1026" y="490"/>
                  </a:lnTo>
                  <a:lnTo>
                    <a:pt x="1019" y="483"/>
                  </a:lnTo>
                  <a:lnTo>
                    <a:pt x="1013" y="477"/>
                  </a:lnTo>
                  <a:lnTo>
                    <a:pt x="1006" y="470"/>
                  </a:lnTo>
                  <a:lnTo>
                    <a:pt x="1000" y="470"/>
                  </a:lnTo>
                  <a:lnTo>
                    <a:pt x="987" y="470"/>
                  </a:lnTo>
                  <a:lnTo>
                    <a:pt x="981" y="477"/>
                  </a:lnTo>
                  <a:lnTo>
                    <a:pt x="961" y="541"/>
                  </a:lnTo>
                  <a:lnTo>
                    <a:pt x="942" y="599"/>
                  </a:lnTo>
                  <a:lnTo>
                    <a:pt x="916" y="651"/>
                  </a:lnTo>
                  <a:lnTo>
                    <a:pt x="897" y="702"/>
                  </a:lnTo>
                  <a:lnTo>
                    <a:pt x="864" y="754"/>
                  </a:lnTo>
                  <a:lnTo>
                    <a:pt x="832" y="799"/>
                  </a:lnTo>
                  <a:lnTo>
                    <a:pt x="787" y="844"/>
                  </a:lnTo>
                  <a:lnTo>
                    <a:pt x="735" y="883"/>
                  </a:lnTo>
                  <a:lnTo>
                    <a:pt x="729" y="883"/>
                  </a:lnTo>
                  <a:lnTo>
                    <a:pt x="716" y="883"/>
                  </a:lnTo>
                  <a:lnTo>
                    <a:pt x="703" y="889"/>
                  </a:lnTo>
                  <a:lnTo>
                    <a:pt x="697" y="889"/>
                  </a:lnTo>
                  <a:lnTo>
                    <a:pt x="690" y="889"/>
                  </a:lnTo>
                  <a:lnTo>
                    <a:pt x="690" y="889"/>
                  </a:lnTo>
                  <a:lnTo>
                    <a:pt x="684" y="889"/>
                  </a:lnTo>
                  <a:lnTo>
                    <a:pt x="684" y="889"/>
                  </a:lnTo>
                  <a:lnTo>
                    <a:pt x="658" y="851"/>
                  </a:lnTo>
                  <a:lnTo>
                    <a:pt x="645" y="812"/>
                  </a:lnTo>
                  <a:lnTo>
                    <a:pt x="645" y="767"/>
                  </a:lnTo>
                  <a:lnTo>
                    <a:pt x="652" y="722"/>
                  </a:lnTo>
                  <a:lnTo>
                    <a:pt x="658" y="677"/>
                  </a:lnTo>
                  <a:lnTo>
                    <a:pt x="671" y="632"/>
                  </a:lnTo>
                  <a:lnTo>
                    <a:pt x="684" y="586"/>
                  </a:lnTo>
                  <a:lnTo>
                    <a:pt x="697" y="548"/>
                  </a:lnTo>
                  <a:lnTo>
                    <a:pt x="716" y="522"/>
                  </a:lnTo>
                  <a:lnTo>
                    <a:pt x="735" y="496"/>
                  </a:lnTo>
                  <a:lnTo>
                    <a:pt x="748" y="470"/>
                  </a:lnTo>
                  <a:lnTo>
                    <a:pt x="761" y="445"/>
                  </a:lnTo>
                  <a:lnTo>
                    <a:pt x="781" y="425"/>
                  </a:lnTo>
                  <a:lnTo>
                    <a:pt x="800" y="399"/>
                  </a:lnTo>
                  <a:lnTo>
                    <a:pt x="819" y="380"/>
                  </a:lnTo>
                  <a:lnTo>
                    <a:pt x="852" y="361"/>
                  </a:lnTo>
                  <a:lnTo>
                    <a:pt x="819" y="0"/>
                  </a:lnTo>
                  <a:lnTo>
                    <a:pt x="813" y="0"/>
                  </a:lnTo>
                  <a:lnTo>
                    <a:pt x="800" y="6"/>
                  </a:lnTo>
                  <a:lnTo>
                    <a:pt x="787" y="13"/>
                  </a:lnTo>
                  <a:lnTo>
                    <a:pt x="781" y="19"/>
                  </a:lnTo>
                  <a:lnTo>
                    <a:pt x="768" y="25"/>
                  </a:lnTo>
                  <a:lnTo>
                    <a:pt x="755" y="32"/>
                  </a:lnTo>
                  <a:lnTo>
                    <a:pt x="742" y="32"/>
                  </a:lnTo>
                  <a:lnTo>
                    <a:pt x="723" y="32"/>
                  </a:lnTo>
                  <a:lnTo>
                    <a:pt x="742" y="96"/>
                  </a:lnTo>
                  <a:lnTo>
                    <a:pt x="742" y="148"/>
                  </a:lnTo>
                  <a:lnTo>
                    <a:pt x="735" y="200"/>
                  </a:lnTo>
                  <a:lnTo>
                    <a:pt x="723" y="251"/>
                  </a:lnTo>
                  <a:lnTo>
                    <a:pt x="710" y="303"/>
                  </a:lnTo>
                  <a:lnTo>
                    <a:pt x="697" y="361"/>
                  </a:lnTo>
                  <a:lnTo>
                    <a:pt x="697" y="412"/>
                  </a:lnTo>
                  <a:lnTo>
                    <a:pt x="697" y="470"/>
                  </a:lnTo>
                  <a:lnTo>
                    <a:pt x="690" y="522"/>
                  </a:lnTo>
                  <a:lnTo>
                    <a:pt x="671" y="567"/>
                  </a:lnTo>
                  <a:lnTo>
                    <a:pt x="652" y="612"/>
                  </a:lnTo>
                  <a:lnTo>
                    <a:pt x="632" y="651"/>
                  </a:lnTo>
                  <a:lnTo>
                    <a:pt x="613" y="690"/>
                  </a:lnTo>
                  <a:lnTo>
                    <a:pt x="594" y="728"/>
                  </a:lnTo>
                  <a:lnTo>
                    <a:pt x="574" y="773"/>
                  </a:lnTo>
                  <a:lnTo>
                    <a:pt x="555" y="812"/>
                  </a:lnTo>
                  <a:lnTo>
                    <a:pt x="413" y="761"/>
                  </a:lnTo>
                  <a:lnTo>
                    <a:pt x="406" y="780"/>
                  </a:lnTo>
                  <a:lnTo>
                    <a:pt x="419" y="799"/>
                  </a:lnTo>
                  <a:lnTo>
                    <a:pt x="432" y="812"/>
                  </a:lnTo>
                  <a:lnTo>
                    <a:pt x="452" y="825"/>
                  </a:lnTo>
                  <a:lnTo>
                    <a:pt x="477" y="838"/>
                  </a:lnTo>
                  <a:lnTo>
                    <a:pt x="497" y="851"/>
                  </a:lnTo>
                  <a:lnTo>
                    <a:pt x="516" y="864"/>
                  </a:lnTo>
                  <a:lnTo>
                    <a:pt x="529" y="883"/>
                  </a:lnTo>
                  <a:lnTo>
                    <a:pt x="510" y="889"/>
                  </a:lnTo>
                  <a:lnTo>
                    <a:pt x="484" y="889"/>
                  </a:lnTo>
                  <a:lnTo>
                    <a:pt x="465" y="877"/>
                  </a:lnTo>
                  <a:lnTo>
                    <a:pt x="445" y="870"/>
                  </a:lnTo>
                  <a:lnTo>
                    <a:pt x="432" y="857"/>
                  </a:lnTo>
                  <a:lnTo>
                    <a:pt x="413" y="844"/>
                  </a:lnTo>
                  <a:lnTo>
                    <a:pt x="400" y="831"/>
                  </a:lnTo>
                  <a:lnTo>
                    <a:pt x="387" y="819"/>
                  </a:lnTo>
                  <a:lnTo>
                    <a:pt x="381" y="806"/>
                  </a:lnTo>
                  <a:lnTo>
                    <a:pt x="381" y="793"/>
                  </a:lnTo>
                  <a:lnTo>
                    <a:pt x="374" y="780"/>
                  </a:lnTo>
                  <a:lnTo>
                    <a:pt x="374" y="773"/>
                  </a:lnTo>
                  <a:lnTo>
                    <a:pt x="374" y="761"/>
                  </a:lnTo>
                  <a:lnTo>
                    <a:pt x="374" y="754"/>
                  </a:lnTo>
                  <a:lnTo>
                    <a:pt x="381" y="748"/>
                  </a:lnTo>
                  <a:lnTo>
                    <a:pt x="387" y="741"/>
                  </a:lnTo>
                  <a:lnTo>
                    <a:pt x="342" y="728"/>
                  </a:lnTo>
                  <a:lnTo>
                    <a:pt x="303" y="735"/>
                  </a:lnTo>
                  <a:lnTo>
                    <a:pt x="271" y="741"/>
                  </a:lnTo>
                  <a:lnTo>
                    <a:pt x="232" y="754"/>
                  </a:lnTo>
                  <a:lnTo>
                    <a:pt x="200" y="773"/>
                  </a:lnTo>
                  <a:lnTo>
                    <a:pt x="168" y="793"/>
                  </a:lnTo>
                  <a:lnTo>
                    <a:pt x="136" y="819"/>
                  </a:lnTo>
                  <a:lnTo>
                    <a:pt x="103" y="844"/>
                  </a:lnTo>
                  <a:lnTo>
                    <a:pt x="77" y="883"/>
                  </a:lnTo>
                  <a:lnTo>
                    <a:pt x="52" y="922"/>
                  </a:lnTo>
                  <a:lnTo>
                    <a:pt x="32" y="960"/>
                  </a:lnTo>
                  <a:lnTo>
                    <a:pt x="13" y="999"/>
                  </a:lnTo>
                  <a:lnTo>
                    <a:pt x="0" y="1038"/>
                  </a:lnTo>
                  <a:lnTo>
                    <a:pt x="0" y="1076"/>
                  </a:lnTo>
                  <a:lnTo>
                    <a:pt x="6" y="1115"/>
                  </a:lnTo>
                  <a:lnTo>
                    <a:pt x="19" y="1147"/>
                  </a:lnTo>
                  <a:lnTo>
                    <a:pt x="65" y="1186"/>
                  </a:lnTo>
                  <a:lnTo>
                    <a:pt x="103" y="1225"/>
                  </a:lnTo>
                  <a:lnTo>
                    <a:pt x="142" y="1263"/>
                  </a:lnTo>
                  <a:lnTo>
                    <a:pt x="174" y="1302"/>
                  </a:lnTo>
                  <a:lnTo>
                    <a:pt x="213" y="1341"/>
                  </a:lnTo>
                  <a:lnTo>
                    <a:pt x="252" y="1367"/>
                  </a:lnTo>
                  <a:lnTo>
                    <a:pt x="277" y="1380"/>
                  </a:lnTo>
                  <a:lnTo>
                    <a:pt x="297" y="1386"/>
                  </a:lnTo>
                  <a:lnTo>
                    <a:pt x="323" y="1386"/>
                  </a:lnTo>
                  <a:lnTo>
                    <a:pt x="348" y="1392"/>
                  </a:lnTo>
                  <a:lnTo>
                    <a:pt x="355" y="1367"/>
                  </a:lnTo>
                  <a:lnTo>
                    <a:pt x="368" y="1347"/>
                  </a:lnTo>
                  <a:lnTo>
                    <a:pt x="381" y="1328"/>
                  </a:lnTo>
                  <a:lnTo>
                    <a:pt x="400" y="1315"/>
                  </a:lnTo>
                  <a:lnTo>
                    <a:pt x="413" y="1296"/>
                  </a:lnTo>
                  <a:lnTo>
                    <a:pt x="426" y="1276"/>
                  </a:lnTo>
                  <a:lnTo>
                    <a:pt x="439" y="1263"/>
                  </a:lnTo>
                  <a:lnTo>
                    <a:pt x="445" y="1244"/>
                  </a:lnTo>
                  <a:lnTo>
                    <a:pt x="432" y="1199"/>
                  </a:lnTo>
                  <a:lnTo>
                    <a:pt x="419" y="1167"/>
                  </a:lnTo>
                  <a:lnTo>
                    <a:pt x="400" y="1141"/>
                  </a:lnTo>
                  <a:lnTo>
                    <a:pt x="374" y="1115"/>
                  </a:lnTo>
                  <a:lnTo>
                    <a:pt x="348" y="1096"/>
                  </a:lnTo>
                  <a:lnTo>
                    <a:pt x="329" y="1076"/>
                  </a:lnTo>
                  <a:lnTo>
                    <a:pt x="310" y="1051"/>
                  </a:lnTo>
                  <a:lnTo>
                    <a:pt x="297" y="1012"/>
                  </a:lnTo>
                  <a:lnTo>
                    <a:pt x="310" y="1012"/>
                  </a:lnTo>
                  <a:lnTo>
                    <a:pt x="323" y="1018"/>
                  </a:lnTo>
                  <a:lnTo>
                    <a:pt x="329" y="1031"/>
                  </a:lnTo>
                  <a:lnTo>
                    <a:pt x="342" y="1038"/>
                  </a:lnTo>
                  <a:lnTo>
                    <a:pt x="355" y="1044"/>
                  </a:lnTo>
                  <a:lnTo>
                    <a:pt x="368" y="1051"/>
                  </a:lnTo>
                  <a:lnTo>
                    <a:pt x="381" y="1051"/>
                  </a:lnTo>
                  <a:lnTo>
                    <a:pt x="400" y="1051"/>
                  </a:lnTo>
                  <a:lnTo>
                    <a:pt x="406" y="1044"/>
                  </a:lnTo>
                  <a:lnTo>
                    <a:pt x="419" y="1031"/>
                  </a:lnTo>
                  <a:lnTo>
                    <a:pt x="426" y="1025"/>
                  </a:lnTo>
                  <a:lnTo>
                    <a:pt x="439" y="1012"/>
                  </a:lnTo>
                  <a:lnTo>
                    <a:pt x="445" y="1006"/>
                  </a:lnTo>
                  <a:lnTo>
                    <a:pt x="452" y="993"/>
                  </a:lnTo>
                  <a:lnTo>
                    <a:pt x="458" y="980"/>
                  </a:lnTo>
                  <a:lnTo>
                    <a:pt x="465" y="973"/>
                  </a:lnTo>
                  <a:lnTo>
                    <a:pt x="484" y="980"/>
                  </a:lnTo>
                  <a:lnTo>
                    <a:pt x="490" y="993"/>
                  </a:lnTo>
                  <a:lnTo>
                    <a:pt x="490" y="1006"/>
                  </a:lnTo>
                  <a:lnTo>
                    <a:pt x="490" y="1025"/>
                  </a:lnTo>
                  <a:lnTo>
                    <a:pt x="490" y="1044"/>
                  </a:lnTo>
                  <a:lnTo>
                    <a:pt x="484" y="1064"/>
                  </a:lnTo>
                  <a:lnTo>
                    <a:pt x="490" y="1076"/>
                  </a:lnTo>
                  <a:lnTo>
                    <a:pt x="497" y="1089"/>
                  </a:lnTo>
                  <a:lnTo>
                    <a:pt x="510" y="1089"/>
                  </a:lnTo>
                  <a:lnTo>
                    <a:pt x="516" y="1083"/>
                  </a:lnTo>
                  <a:lnTo>
                    <a:pt x="529" y="1076"/>
                  </a:lnTo>
                  <a:lnTo>
                    <a:pt x="535" y="1070"/>
                  </a:lnTo>
                  <a:lnTo>
                    <a:pt x="542" y="1057"/>
                  </a:lnTo>
                  <a:lnTo>
                    <a:pt x="548" y="1044"/>
                  </a:lnTo>
                  <a:lnTo>
                    <a:pt x="555" y="1031"/>
                  </a:lnTo>
                  <a:lnTo>
                    <a:pt x="555" y="1018"/>
                  </a:lnTo>
                  <a:lnTo>
                    <a:pt x="555" y="1012"/>
                  </a:lnTo>
                  <a:lnTo>
                    <a:pt x="561" y="1012"/>
                  </a:lnTo>
                  <a:lnTo>
                    <a:pt x="568" y="1006"/>
                  </a:lnTo>
                  <a:lnTo>
                    <a:pt x="581" y="1006"/>
                  </a:lnTo>
                  <a:lnTo>
                    <a:pt x="587" y="1006"/>
                  </a:lnTo>
                  <a:lnTo>
                    <a:pt x="594" y="1012"/>
                  </a:lnTo>
                  <a:lnTo>
                    <a:pt x="594" y="1018"/>
                  </a:lnTo>
                  <a:lnTo>
                    <a:pt x="594" y="1025"/>
                  </a:lnTo>
                  <a:lnTo>
                    <a:pt x="600" y="1038"/>
                  </a:lnTo>
                  <a:lnTo>
                    <a:pt x="606" y="1051"/>
                  </a:lnTo>
                  <a:lnTo>
                    <a:pt x="613" y="1064"/>
                  </a:lnTo>
                  <a:lnTo>
                    <a:pt x="619" y="1076"/>
                  </a:lnTo>
                  <a:lnTo>
                    <a:pt x="632" y="1083"/>
                  </a:lnTo>
                  <a:lnTo>
                    <a:pt x="645" y="1089"/>
                  </a:lnTo>
                  <a:lnTo>
                    <a:pt x="658" y="1089"/>
                  </a:lnTo>
                  <a:lnTo>
                    <a:pt x="671" y="1089"/>
                  </a:lnTo>
                  <a:lnTo>
                    <a:pt x="697" y="1076"/>
                  </a:lnTo>
                  <a:lnTo>
                    <a:pt x="723" y="1070"/>
                  </a:lnTo>
                  <a:lnTo>
                    <a:pt x="748" y="1057"/>
                  </a:lnTo>
                  <a:lnTo>
                    <a:pt x="768" y="1044"/>
                  </a:lnTo>
                  <a:lnTo>
                    <a:pt x="787" y="1025"/>
                  </a:lnTo>
                  <a:lnTo>
                    <a:pt x="806" y="1012"/>
                  </a:lnTo>
                  <a:lnTo>
                    <a:pt x="819" y="993"/>
                  </a:lnTo>
                  <a:lnTo>
                    <a:pt x="826" y="967"/>
                  </a:lnTo>
                  <a:lnTo>
                    <a:pt x="768" y="941"/>
                  </a:lnTo>
                  <a:lnTo>
                    <a:pt x="774" y="928"/>
                  </a:lnTo>
                  <a:lnTo>
                    <a:pt x="787" y="922"/>
                  </a:lnTo>
                  <a:lnTo>
                    <a:pt x="800" y="922"/>
                  </a:lnTo>
                  <a:lnTo>
                    <a:pt x="813" y="922"/>
                  </a:lnTo>
                  <a:lnTo>
                    <a:pt x="832" y="928"/>
                  </a:lnTo>
                  <a:lnTo>
                    <a:pt x="845" y="935"/>
                  </a:lnTo>
                  <a:lnTo>
                    <a:pt x="858" y="935"/>
                  </a:lnTo>
                  <a:lnTo>
                    <a:pt x="864" y="941"/>
                  </a:lnTo>
                  <a:lnTo>
                    <a:pt x="884" y="954"/>
                  </a:lnTo>
                  <a:lnTo>
                    <a:pt x="897" y="967"/>
                  </a:lnTo>
                  <a:lnTo>
                    <a:pt x="910" y="980"/>
                  </a:lnTo>
                  <a:lnTo>
                    <a:pt x="916" y="999"/>
                  </a:lnTo>
                  <a:lnTo>
                    <a:pt x="923" y="1012"/>
                  </a:lnTo>
                  <a:lnTo>
                    <a:pt x="923" y="1025"/>
                  </a:lnTo>
                  <a:lnTo>
                    <a:pt x="923" y="1044"/>
                  </a:lnTo>
                  <a:lnTo>
                    <a:pt x="916" y="1057"/>
                  </a:lnTo>
                  <a:lnTo>
                    <a:pt x="916" y="1064"/>
                  </a:lnTo>
                  <a:lnTo>
                    <a:pt x="910" y="1064"/>
                  </a:lnTo>
                  <a:lnTo>
                    <a:pt x="897" y="1064"/>
                  </a:lnTo>
                  <a:lnTo>
                    <a:pt x="890" y="1064"/>
                  </a:lnTo>
                  <a:lnTo>
                    <a:pt x="884" y="1057"/>
                  </a:lnTo>
                  <a:lnTo>
                    <a:pt x="877" y="1051"/>
                  </a:lnTo>
                  <a:lnTo>
                    <a:pt x="877" y="1044"/>
                  </a:lnTo>
                  <a:lnTo>
                    <a:pt x="871" y="1038"/>
                  </a:lnTo>
                  <a:lnTo>
                    <a:pt x="852" y="1064"/>
                  </a:lnTo>
                  <a:lnTo>
                    <a:pt x="832" y="1096"/>
                  </a:lnTo>
                  <a:lnTo>
                    <a:pt x="819" y="1122"/>
                  </a:lnTo>
                  <a:lnTo>
                    <a:pt x="813" y="1154"/>
                  </a:lnTo>
                  <a:lnTo>
                    <a:pt x="794" y="1225"/>
                  </a:lnTo>
                  <a:lnTo>
                    <a:pt x="781" y="1296"/>
                  </a:lnTo>
                  <a:lnTo>
                    <a:pt x="768" y="1360"/>
                  </a:lnTo>
                  <a:lnTo>
                    <a:pt x="742" y="1425"/>
                  </a:lnTo>
                  <a:lnTo>
                    <a:pt x="729" y="1450"/>
                  </a:lnTo>
                  <a:lnTo>
                    <a:pt x="710" y="1476"/>
                  </a:lnTo>
                  <a:lnTo>
                    <a:pt x="684" y="1502"/>
                  </a:lnTo>
                  <a:lnTo>
                    <a:pt x="652" y="1521"/>
                  </a:lnTo>
                  <a:lnTo>
                    <a:pt x="626" y="1521"/>
                  </a:lnTo>
                  <a:lnTo>
                    <a:pt x="606" y="1521"/>
                  </a:lnTo>
                  <a:lnTo>
                    <a:pt x="581" y="1515"/>
                  </a:lnTo>
                  <a:lnTo>
                    <a:pt x="561" y="1508"/>
                  </a:lnTo>
                  <a:lnTo>
                    <a:pt x="516" y="1489"/>
                  </a:lnTo>
                  <a:lnTo>
                    <a:pt x="471" y="1463"/>
                  </a:lnTo>
                  <a:lnTo>
                    <a:pt x="432" y="1444"/>
                  </a:lnTo>
                  <a:lnTo>
                    <a:pt x="387" y="1431"/>
                  </a:lnTo>
                  <a:lnTo>
                    <a:pt x="368" y="1431"/>
                  </a:lnTo>
                  <a:lnTo>
                    <a:pt x="342" y="1431"/>
                  </a:lnTo>
                  <a:lnTo>
                    <a:pt x="323" y="1444"/>
                  </a:lnTo>
                  <a:lnTo>
                    <a:pt x="297" y="1457"/>
                  </a:lnTo>
                  <a:lnTo>
                    <a:pt x="284" y="1463"/>
                  </a:lnTo>
                  <a:lnTo>
                    <a:pt x="271" y="1470"/>
                  </a:lnTo>
                  <a:lnTo>
                    <a:pt x="258" y="1483"/>
                  </a:lnTo>
                  <a:lnTo>
                    <a:pt x="252" y="1489"/>
                  </a:lnTo>
                  <a:lnTo>
                    <a:pt x="245" y="1496"/>
                  </a:lnTo>
                  <a:lnTo>
                    <a:pt x="232" y="1508"/>
                  </a:lnTo>
                  <a:lnTo>
                    <a:pt x="226" y="1515"/>
                  </a:lnTo>
                  <a:lnTo>
                    <a:pt x="219" y="1528"/>
                  </a:lnTo>
                  <a:lnTo>
                    <a:pt x="226" y="1534"/>
                  </a:lnTo>
                  <a:lnTo>
                    <a:pt x="232" y="1547"/>
                  </a:lnTo>
                  <a:lnTo>
                    <a:pt x="232" y="1554"/>
                  </a:lnTo>
                  <a:lnTo>
                    <a:pt x="239" y="1560"/>
                  </a:lnTo>
                  <a:lnTo>
                    <a:pt x="252" y="1567"/>
                  </a:lnTo>
                  <a:lnTo>
                    <a:pt x="258" y="1573"/>
                  </a:lnTo>
                  <a:lnTo>
                    <a:pt x="271" y="1573"/>
                  </a:lnTo>
                  <a:lnTo>
                    <a:pt x="284" y="1573"/>
                  </a:lnTo>
                  <a:lnTo>
                    <a:pt x="297" y="1567"/>
                  </a:lnTo>
                  <a:lnTo>
                    <a:pt x="303" y="1554"/>
                  </a:lnTo>
                  <a:lnTo>
                    <a:pt x="316" y="1547"/>
                  </a:lnTo>
                  <a:lnTo>
                    <a:pt x="329" y="1547"/>
                  </a:lnTo>
                  <a:lnTo>
                    <a:pt x="348" y="1541"/>
                  </a:lnTo>
                  <a:lnTo>
                    <a:pt x="361" y="1541"/>
                  </a:lnTo>
                  <a:lnTo>
                    <a:pt x="374" y="1541"/>
                  </a:lnTo>
                  <a:lnTo>
                    <a:pt x="394" y="1541"/>
                  </a:lnTo>
                  <a:lnTo>
                    <a:pt x="335" y="1857"/>
                  </a:lnTo>
                  <a:lnTo>
                    <a:pt x="335" y="1863"/>
                  </a:lnTo>
                  <a:lnTo>
                    <a:pt x="335" y="1870"/>
                  </a:lnTo>
                  <a:lnTo>
                    <a:pt x="342" y="1870"/>
                  </a:lnTo>
                  <a:lnTo>
                    <a:pt x="348" y="1870"/>
                  </a:lnTo>
                  <a:lnTo>
                    <a:pt x="355" y="1870"/>
                  </a:lnTo>
                  <a:lnTo>
                    <a:pt x="361" y="1876"/>
                  </a:lnTo>
                  <a:lnTo>
                    <a:pt x="368" y="1876"/>
                  </a:lnTo>
                  <a:lnTo>
                    <a:pt x="374" y="1889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0"/>
            <p:cNvSpPr>
              <a:spLocks/>
            </p:cNvSpPr>
            <p:nvPr/>
          </p:nvSpPr>
          <p:spPr bwMode="auto">
            <a:xfrm>
              <a:off x="3841" y="2160"/>
              <a:ext cx="303" cy="187"/>
            </a:xfrm>
            <a:custGeom>
              <a:avLst/>
              <a:gdLst/>
              <a:ahLst/>
              <a:cxnLst>
                <a:cxn ang="0">
                  <a:pos x="200" y="187"/>
                </a:cxn>
                <a:cxn ang="0">
                  <a:pos x="219" y="187"/>
                </a:cxn>
                <a:cxn ang="0">
                  <a:pos x="232" y="181"/>
                </a:cxn>
                <a:cxn ang="0">
                  <a:pos x="251" y="168"/>
                </a:cxn>
                <a:cxn ang="0">
                  <a:pos x="264" y="161"/>
                </a:cxn>
                <a:cxn ang="0">
                  <a:pos x="271" y="142"/>
                </a:cxn>
                <a:cxn ang="0">
                  <a:pos x="283" y="129"/>
                </a:cxn>
                <a:cxn ang="0">
                  <a:pos x="290" y="110"/>
                </a:cxn>
                <a:cxn ang="0">
                  <a:pos x="296" y="97"/>
                </a:cxn>
                <a:cxn ang="0">
                  <a:pos x="303" y="84"/>
                </a:cxn>
                <a:cxn ang="0">
                  <a:pos x="296" y="71"/>
                </a:cxn>
                <a:cxn ang="0">
                  <a:pos x="296" y="65"/>
                </a:cxn>
                <a:cxn ang="0">
                  <a:pos x="296" y="58"/>
                </a:cxn>
                <a:cxn ang="0">
                  <a:pos x="296" y="45"/>
                </a:cxn>
                <a:cxn ang="0">
                  <a:pos x="296" y="39"/>
                </a:cxn>
                <a:cxn ang="0">
                  <a:pos x="296" y="32"/>
                </a:cxn>
                <a:cxn ang="0">
                  <a:pos x="296" y="26"/>
                </a:cxn>
                <a:cxn ang="0">
                  <a:pos x="96" y="58"/>
                </a:cxn>
                <a:cxn ang="0">
                  <a:pos x="96" y="52"/>
                </a:cxn>
                <a:cxn ang="0">
                  <a:pos x="96" y="45"/>
                </a:cxn>
                <a:cxn ang="0">
                  <a:pos x="96" y="45"/>
                </a:cxn>
                <a:cxn ang="0">
                  <a:pos x="96" y="39"/>
                </a:cxn>
                <a:cxn ang="0">
                  <a:pos x="96" y="32"/>
                </a:cxn>
                <a:cxn ang="0">
                  <a:pos x="103" y="32"/>
                </a:cxn>
                <a:cxn ang="0">
                  <a:pos x="103" y="26"/>
                </a:cxn>
                <a:cxn ang="0">
                  <a:pos x="109" y="26"/>
                </a:cxn>
                <a:cxn ang="0">
                  <a:pos x="103" y="13"/>
                </a:cxn>
                <a:cxn ang="0">
                  <a:pos x="103" y="7"/>
                </a:cxn>
                <a:cxn ang="0">
                  <a:pos x="90" y="0"/>
                </a:cxn>
                <a:cxn ang="0">
                  <a:pos x="83" y="0"/>
                </a:cxn>
                <a:cxn ang="0">
                  <a:pos x="71" y="0"/>
                </a:cxn>
                <a:cxn ang="0">
                  <a:pos x="64" y="0"/>
                </a:cxn>
                <a:cxn ang="0">
                  <a:pos x="58" y="7"/>
                </a:cxn>
                <a:cxn ang="0">
                  <a:pos x="51" y="19"/>
                </a:cxn>
                <a:cxn ang="0">
                  <a:pos x="38" y="26"/>
                </a:cxn>
                <a:cxn ang="0">
                  <a:pos x="25" y="32"/>
                </a:cxn>
                <a:cxn ang="0">
                  <a:pos x="19" y="39"/>
                </a:cxn>
                <a:cxn ang="0">
                  <a:pos x="12" y="52"/>
                </a:cxn>
                <a:cxn ang="0">
                  <a:pos x="12" y="58"/>
                </a:cxn>
                <a:cxn ang="0">
                  <a:pos x="6" y="65"/>
                </a:cxn>
                <a:cxn ang="0">
                  <a:pos x="0" y="71"/>
                </a:cxn>
                <a:cxn ang="0">
                  <a:pos x="0" y="78"/>
                </a:cxn>
                <a:cxn ang="0">
                  <a:pos x="200" y="187"/>
                </a:cxn>
              </a:cxnLst>
              <a:rect l="0" t="0" r="r" b="b"/>
              <a:pathLst>
                <a:path w="303" h="187">
                  <a:moveTo>
                    <a:pt x="200" y="187"/>
                  </a:moveTo>
                  <a:lnTo>
                    <a:pt x="219" y="187"/>
                  </a:lnTo>
                  <a:lnTo>
                    <a:pt x="232" y="181"/>
                  </a:lnTo>
                  <a:lnTo>
                    <a:pt x="251" y="168"/>
                  </a:lnTo>
                  <a:lnTo>
                    <a:pt x="264" y="161"/>
                  </a:lnTo>
                  <a:lnTo>
                    <a:pt x="271" y="142"/>
                  </a:lnTo>
                  <a:lnTo>
                    <a:pt x="283" y="129"/>
                  </a:lnTo>
                  <a:lnTo>
                    <a:pt x="290" y="110"/>
                  </a:lnTo>
                  <a:lnTo>
                    <a:pt x="296" y="97"/>
                  </a:lnTo>
                  <a:lnTo>
                    <a:pt x="303" y="84"/>
                  </a:lnTo>
                  <a:lnTo>
                    <a:pt x="296" y="71"/>
                  </a:lnTo>
                  <a:lnTo>
                    <a:pt x="296" y="65"/>
                  </a:lnTo>
                  <a:lnTo>
                    <a:pt x="296" y="58"/>
                  </a:lnTo>
                  <a:lnTo>
                    <a:pt x="296" y="45"/>
                  </a:lnTo>
                  <a:lnTo>
                    <a:pt x="296" y="39"/>
                  </a:lnTo>
                  <a:lnTo>
                    <a:pt x="296" y="32"/>
                  </a:lnTo>
                  <a:lnTo>
                    <a:pt x="296" y="26"/>
                  </a:lnTo>
                  <a:lnTo>
                    <a:pt x="96" y="58"/>
                  </a:lnTo>
                  <a:lnTo>
                    <a:pt x="96" y="52"/>
                  </a:lnTo>
                  <a:lnTo>
                    <a:pt x="96" y="45"/>
                  </a:lnTo>
                  <a:lnTo>
                    <a:pt x="96" y="45"/>
                  </a:lnTo>
                  <a:lnTo>
                    <a:pt x="96" y="39"/>
                  </a:lnTo>
                  <a:lnTo>
                    <a:pt x="96" y="32"/>
                  </a:lnTo>
                  <a:lnTo>
                    <a:pt x="103" y="32"/>
                  </a:lnTo>
                  <a:lnTo>
                    <a:pt x="103" y="26"/>
                  </a:lnTo>
                  <a:lnTo>
                    <a:pt x="109" y="26"/>
                  </a:lnTo>
                  <a:lnTo>
                    <a:pt x="103" y="13"/>
                  </a:lnTo>
                  <a:lnTo>
                    <a:pt x="103" y="7"/>
                  </a:lnTo>
                  <a:lnTo>
                    <a:pt x="90" y="0"/>
                  </a:lnTo>
                  <a:lnTo>
                    <a:pt x="83" y="0"/>
                  </a:lnTo>
                  <a:lnTo>
                    <a:pt x="71" y="0"/>
                  </a:lnTo>
                  <a:lnTo>
                    <a:pt x="64" y="0"/>
                  </a:lnTo>
                  <a:lnTo>
                    <a:pt x="58" y="7"/>
                  </a:lnTo>
                  <a:lnTo>
                    <a:pt x="51" y="19"/>
                  </a:lnTo>
                  <a:lnTo>
                    <a:pt x="38" y="26"/>
                  </a:lnTo>
                  <a:lnTo>
                    <a:pt x="25" y="32"/>
                  </a:lnTo>
                  <a:lnTo>
                    <a:pt x="19" y="39"/>
                  </a:lnTo>
                  <a:lnTo>
                    <a:pt x="12" y="52"/>
                  </a:lnTo>
                  <a:lnTo>
                    <a:pt x="12" y="58"/>
                  </a:lnTo>
                  <a:lnTo>
                    <a:pt x="6" y="65"/>
                  </a:lnTo>
                  <a:lnTo>
                    <a:pt x="0" y="71"/>
                  </a:lnTo>
                  <a:lnTo>
                    <a:pt x="0" y="78"/>
                  </a:lnTo>
                  <a:lnTo>
                    <a:pt x="200" y="187"/>
                  </a:lnTo>
                  <a:close/>
                </a:path>
              </a:pathLst>
            </a:custGeom>
            <a:solidFill>
              <a:srgbClr val="E84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1"/>
            <p:cNvSpPr>
              <a:spLocks/>
            </p:cNvSpPr>
            <p:nvPr/>
          </p:nvSpPr>
          <p:spPr bwMode="auto">
            <a:xfrm>
              <a:off x="5002" y="2025"/>
              <a:ext cx="77" cy="167"/>
            </a:xfrm>
            <a:custGeom>
              <a:avLst/>
              <a:gdLst/>
              <a:ahLst/>
              <a:cxnLst>
                <a:cxn ang="0">
                  <a:pos x="26" y="167"/>
                </a:cxn>
                <a:cxn ang="0">
                  <a:pos x="45" y="161"/>
                </a:cxn>
                <a:cxn ang="0">
                  <a:pos x="58" y="154"/>
                </a:cxn>
                <a:cxn ang="0">
                  <a:pos x="64" y="135"/>
                </a:cxn>
                <a:cxn ang="0">
                  <a:pos x="71" y="116"/>
                </a:cxn>
                <a:cxn ang="0">
                  <a:pos x="77" y="96"/>
                </a:cxn>
                <a:cxn ang="0">
                  <a:pos x="77" y="77"/>
                </a:cxn>
                <a:cxn ang="0">
                  <a:pos x="77" y="64"/>
                </a:cxn>
                <a:cxn ang="0">
                  <a:pos x="77" y="45"/>
                </a:cxn>
                <a:cxn ang="0">
                  <a:pos x="71" y="38"/>
                </a:cxn>
                <a:cxn ang="0">
                  <a:pos x="71" y="32"/>
                </a:cxn>
                <a:cxn ang="0">
                  <a:pos x="71" y="26"/>
                </a:cxn>
                <a:cxn ang="0">
                  <a:pos x="64" y="19"/>
                </a:cxn>
                <a:cxn ang="0">
                  <a:pos x="64" y="13"/>
                </a:cxn>
                <a:cxn ang="0">
                  <a:pos x="58" y="6"/>
                </a:cxn>
                <a:cxn ang="0">
                  <a:pos x="58" y="6"/>
                </a:cxn>
                <a:cxn ang="0">
                  <a:pos x="58" y="0"/>
                </a:cxn>
                <a:cxn ang="0">
                  <a:pos x="0" y="154"/>
                </a:cxn>
                <a:cxn ang="0">
                  <a:pos x="0" y="154"/>
                </a:cxn>
                <a:cxn ang="0">
                  <a:pos x="0" y="154"/>
                </a:cxn>
                <a:cxn ang="0">
                  <a:pos x="6" y="154"/>
                </a:cxn>
                <a:cxn ang="0">
                  <a:pos x="6" y="154"/>
                </a:cxn>
                <a:cxn ang="0">
                  <a:pos x="13" y="161"/>
                </a:cxn>
                <a:cxn ang="0">
                  <a:pos x="13" y="161"/>
                </a:cxn>
                <a:cxn ang="0">
                  <a:pos x="19" y="161"/>
                </a:cxn>
                <a:cxn ang="0">
                  <a:pos x="26" y="167"/>
                </a:cxn>
              </a:cxnLst>
              <a:rect l="0" t="0" r="r" b="b"/>
              <a:pathLst>
                <a:path w="77" h="167">
                  <a:moveTo>
                    <a:pt x="26" y="167"/>
                  </a:moveTo>
                  <a:lnTo>
                    <a:pt x="45" y="161"/>
                  </a:lnTo>
                  <a:lnTo>
                    <a:pt x="58" y="154"/>
                  </a:lnTo>
                  <a:lnTo>
                    <a:pt x="64" y="135"/>
                  </a:lnTo>
                  <a:lnTo>
                    <a:pt x="71" y="116"/>
                  </a:lnTo>
                  <a:lnTo>
                    <a:pt x="77" y="96"/>
                  </a:lnTo>
                  <a:lnTo>
                    <a:pt x="77" y="77"/>
                  </a:lnTo>
                  <a:lnTo>
                    <a:pt x="77" y="64"/>
                  </a:lnTo>
                  <a:lnTo>
                    <a:pt x="77" y="45"/>
                  </a:lnTo>
                  <a:lnTo>
                    <a:pt x="71" y="38"/>
                  </a:lnTo>
                  <a:lnTo>
                    <a:pt x="71" y="32"/>
                  </a:lnTo>
                  <a:lnTo>
                    <a:pt x="71" y="26"/>
                  </a:lnTo>
                  <a:lnTo>
                    <a:pt x="64" y="19"/>
                  </a:lnTo>
                  <a:lnTo>
                    <a:pt x="64" y="13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8" y="0"/>
                  </a:lnTo>
                  <a:lnTo>
                    <a:pt x="0" y="154"/>
                  </a:lnTo>
                  <a:lnTo>
                    <a:pt x="0" y="154"/>
                  </a:lnTo>
                  <a:lnTo>
                    <a:pt x="0" y="154"/>
                  </a:lnTo>
                  <a:lnTo>
                    <a:pt x="6" y="154"/>
                  </a:lnTo>
                  <a:lnTo>
                    <a:pt x="6" y="154"/>
                  </a:lnTo>
                  <a:lnTo>
                    <a:pt x="13" y="161"/>
                  </a:lnTo>
                  <a:lnTo>
                    <a:pt x="13" y="161"/>
                  </a:lnTo>
                  <a:lnTo>
                    <a:pt x="19" y="161"/>
                  </a:lnTo>
                  <a:lnTo>
                    <a:pt x="26" y="167"/>
                  </a:lnTo>
                  <a:close/>
                </a:path>
              </a:pathLst>
            </a:custGeom>
            <a:solidFill>
              <a:srgbClr val="FFF0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2"/>
            <p:cNvSpPr>
              <a:spLocks/>
            </p:cNvSpPr>
            <p:nvPr/>
          </p:nvSpPr>
          <p:spPr bwMode="auto">
            <a:xfrm>
              <a:off x="4976" y="2038"/>
              <a:ext cx="32" cy="64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58"/>
                </a:cxn>
                <a:cxn ang="0">
                  <a:pos x="13" y="51"/>
                </a:cxn>
                <a:cxn ang="0">
                  <a:pos x="13" y="45"/>
                </a:cxn>
                <a:cxn ang="0">
                  <a:pos x="19" y="38"/>
                </a:cxn>
                <a:cxn ang="0">
                  <a:pos x="19" y="32"/>
                </a:cxn>
                <a:cxn ang="0">
                  <a:pos x="19" y="19"/>
                </a:cxn>
                <a:cxn ang="0">
                  <a:pos x="26" y="13"/>
                </a:cxn>
                <a:cxn ang="0">
                  <a:pos x="32" y="0"/>
                </a:cxn>
                <a:cxn ang="0">
                  <a:pos x="26" y="6"/>
                </a:cxn>
                <a:cxn ang="0">
                  <a:pos x="19" y="13"/>
                </a:cxn>
                <a:cxn ang="0">
                  <a:pos x="13" y="19"/>
                </a:cxn>
                <a:cxn ang="0">
                  <a:pos x="6" y="25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0" y="64"/>
                </a:cxn>
              </a:cxnLst>
              <a:rect l="0" t="0" r="r" b="b"/>
              <a:pathLst>
                <a:path w="32" h="64">
                  <a:moveTo>
                    <a:pt x="0" y="64"/>
                  </a:moveTo>
                  <a:lnTo>
                    <a:pt x="6" y="58"/>
                  </a:lnTo>
                  <a:lnTo>
                    <a:pt x="13" y="51"/>
                  </a:lnTo>
                  <a:lnTo>
                    <a:pt x="13" y="45"/>
                  </a:lnTo>
                  <a:lnTo>
                    <a:pt x="19" y="38"/>
                  </a:lnTo>
                  <a:lnTo>
                    <a:pt x="19" y="32"/>
                  </a:lnTo>
                  <a:lnTo>
                    <a:pt x="19" y="19"/>
                  </a:lnTo>
                  <a:lnTo>
                    <a:pt x="26" y="13"/>
                  </a:lnTo>
                  <a:lnTo>
                    <a:pt x="32" y="0"/>
                  </a:lnTo>
                  <a:lnTo>
                    <a:pt x="26" y="6"/>
                  </a:lnTo>
                  <a:lnTo>
                    <a:pt x="19" y="13"/>
                  </a:lnTo>
                  <a:lnTo>
                    <a:pt x="13" y="19"/>
                  </a:lnTo>
                  <a:lnTo>
                    <a:pt x="6" y="25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B87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3"/>
            <p:cNvSpPr>
              <a:spLocks/>
            </p:cNvSpPr>
            <p:nvPr/>
          </p:nvSpPr>
          <p:spPr bwMode="auto">
            <a:xfrm>
              <a:off x="5047" y="1722"/>
              <a:ext cx="129" cy="174"/>
            </a:xfrm>
            <a:custGeom>
              <a:avLst/>
              <a:gdLst/>
              <a:ahLst/>
              <a:cxnLst>
                <a:cxn ang="0">
                  <a:pos x="77" y="174"/>
                </a:cxn>
                <a:cxn ang="0">
                  <a:pos x="77" y="174"/>
                </a:cxn>
                <a:cxn ang="0">
                  <a:pos x="77" y="174"/>
                </a:cxn>
                <a:cxn ang="0">
                  <a:pos x="84" y="174"/>
                </a:cxn>
                <a:cxn ang="0">
                  <a:pos x="84" y="174"/>
                </a:cxn>
                <a:cxn ang="0">
                  <a:pos x="90" y="174"/>
                </a:cxn>
                <a:cxn ang="0">
                  <a:pos x="90" y="174"/>
                </a:cxn>
                <a:cxn ang="0">
                  <a:pos x="97" y="174"/>
                </a:cxn>
                <a:cxn ang="0">
                  <a:pos x="97" y="174"/>
                </a:cxn>
                <a:cxn ang="0">
                  <a:pos x="129" y="84"/>
                </a:cxn>
                <a:cxn ang="0">
                  <a:pos x="123" y="77"/>
                </a:cxn>
                <a:cxn ang="0">
                  <a:pos x="116" y="71"/>
                </a:cxn>
                <a:cxn ang="0">
                  <a:pos x="103" y="71"/>
                </a:cxn>
                <a:cxn ang="0">
                  <a:pos x="97" y="71"/>
                </a:cxn>
                <a:cxn ang="0">
                  <a:pos x="84" y="71"/>
                </a:cxn>
                <a:cxn ang="0">
                  <a:pos x="71" y="71"/>
                </a:cxn>
                <a:cxn ang="0">
                  <a:pos x="58" y="71"/>
                </a:cxn>
                <a:cxn ang="0">
                  <a:pos x="45" y="71"/>
                </a:cxn>
                <a:cxn ang="0">
                  <a:pos x="45" y="58"/>
                </a:cxn>
                <a:cxn ang="0">
                  <a:pos x="52" y="51"/>
                </a:cxn>
                <a:cxn ang="0">
                  <a:pos x="58" y="38"/>
                </a:cxn>
                <a:cxn ang="0">
                  <a:pos x="64" y="32"/>
                </a:cxn>
                <a:cxn ang="0">
                  <a:pos x="77" y="25"/>
                </a:cxn>
                <a:cxn ang="0">
                  <a:pos x="84" y="19"/>
                </a:cxn>
                <a:cxn ang="0">
                  <a:pos x="97" y="19"/>
                </a:cxn>
                <a:cxn ang="0">
                  <a:pos x="110" y="19"/>
                </a:cxn>
                <a:cxn ang="0">
                  <a:pos x="103" y="6"/>
                </a:cxn>
                <a:cxn ang="0">
                  <a:pos x="90" y="0"/>
                </a:cxn>
                <a:cxn ang="0">
                  <a:pos x="77" y="0"/>
                </a:cxn>
                <a:cxn ang="0">
                  <a:pos x="64" y="13"/>
                </a:cxn>
                <a:cxn ang="0">
                  <a:pos x="52" y="19"/>
                </a:cxn>
                <a:cxn ang="0">
                  <a:pos x="39" y="32"/>
                </a:cxn>
                <a:cxn ang="0">
                  <a:pos x="26" y="45"/>
                </a:cxn>
                <a:cxn ang="0">
                  <a:pos x="19" y="51"/>
                </a:cxn>
                <a:cxn ang="0">
                  <a:pos x="13" y="64"/>
                </a:cxn>
                <a:cxn ang="0">
                  <a:pos x="6" y="71"/>
                </a:cxn>
                <a:cxn ang="0">
                  <a:pos x="6" y="84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6" y="103"/>
                </a:cxn>
                <a:cxn ang="0">
                  <a:pos x="64" y="103"/>
                </a:cxn>
                <a:cxn ang="0">
                  <a:pos x="64" y="109"/>
                </a:cxn>
                <a:cxn ang="0">
                  <a:pos x="58" y="122"/>
                </a:cxn>
                <a:cxn ang="0">
                  <a:pos x="58" y="135"/>
                </a:cxn>
                <a:cxn ang="0">
                  <a:pos x="58" y="142"/>
                </a:cxn>
                <a:cxn ang="0">
                  <a:pos x="58" y="154"/>
                </a:cxn>
                <a:cxn ang="0">
                  <a:pos x="64" y="161"/>
                </a:cxn>
                <a:cxn ang="0">
                  <a:pos x="64" y="174"/>
                </a:cxn>
                <a:cxn ang="0">
                  <a:pos x="77" y="174"/>
                </a:cxn>
              </a:cxnLst>
              <a:rect l="0" t="0" r="r" b="b"/>
              <a:pathLst>
                <a:path w="129" h="174">
                  <a:moveTo>
                    <a:pt x="77" y="174"/>
                  </a:moveTo>
                  <a:lnTo>
                    <a:pt x="77" y="174"/>
                  </a:lnTo>
                  <a:lnTo>
                    <a:pt x="77" y="174"/>
                  </a:lnTo>
                  <a:lnTo>
                    <a:pt x="84" y="174"/>
                  </a:lnTo>
                  <a:lnTo>
                    <a:pt x="84" y="174"/>
                  </a:lnTo>
                  <a:lnTo>
                    <a:pt x="90" y="174"/>
                  </a:lnTo>
                  <a:lnTo>
                    <a:pt x="90" y="174"/>
                  </a:lnTo>
                  <a:lnTo>
                    <a:pt x="97" y="174"/>
                  </a:lnTo>
                  <a:lnTo>
                    <a:pt x="97" y="174"/>
                  </a:lnTo>
                  <a:lnTo>
                    <a:pt x="129" y="84"/>
                  </a:lnTo>
                  <a:lnTo>
                    <a:pt x="123" y="77"/>
                  </a:lnTo>
                  <a:lnTo>
                    <a:pt x="116" y="71"/>
                  </a:lnTo>
                  <a:lnTo>
                    <a:pt x="103" y="71"/>
                  </a:lnTo>
                  <a:lnTo>
                    <a:pt x="97" y="71"/>
                  </a:lnTo>
                  <a:lnTo>
                    <a:pt x="84" y="71"/>
                  </a:lnTo>
                  <a:lnTo>
                    <a:pt x="71" y="71"/>
                  </a:lnTo>
                  <a:lnTo>
                    <a:pt x="58" y="71"/>
                  </a:lnTo>
                  <a:lnTo>
                    <a:pt x="45" y="71"/>
                  </a:lnTo>
                  <a:lnTo>
                    <a:pt x="45" y="58"/>
                  </a:lnTo>
                  <a:lnTo>
                    <a:pt x="52" y="51"/>
                  </a:lnTo>
                  <a:lnTo>
                    <a:pt x="58" y="38"/>
                  </a:lnTo>
                  <a:lnTo>
                    <a:pt x="64" y="32"/>
                  </a:lnTo>
                  <a:lnTo>
                    <a:pt x="77" y="25"/>
                  </a:lnTo>
                  <a:lnTo>
                    <a:pt x="84" y="19"/>
                  </a:lnTo>
                  <a:lnTo>
                    <a:pt x="97" y="19"/>
                  </a:lnTo>
                  <a:lnTo>
                    <a:pt x="110" y="19"/>
                  </a:lnTo>
                  <a:lnTo>
                    <a:pt x="103" y="6"/>
                  </a:lnTo>
                  <a:lnTo>
                    <a:pt x="90" y="0"/>
                  </a:lnTo>
                  <a:lnTo>
                    <a:pt x="77" y="0"/>
                  </a:lnTo>
                  <a:lnTo>
                    <a:pt x="64" y="13"/>
                  </a:lnTo>
                  <a:lnTo>
                    <a:pt x="52" y="19"/>
                  </a:lnTo>
                  <a:lnTo>
                    <a:pt x="39" y="32"/>
                  </a:lnTo>
                  <a:lnTo>
                    <a:pt x="26" y="45"/>
                  </a:lnTo>
                  <a:lnTo>
                    <a:pt x="19" y="51"/>
                  </a:lnTo>
                  <a:lnTo>
                    <a:pt x="13" y="64"/>
                  </a:lnTo>
                  <a:lnTo>
                    <a:pt x="6" y="71"/>
                  </a:lnTo>
                  <a:lnTo>
                    <a:pt x="6" y="84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0" y="96"/>
                  </a:lnTo>
                  <a:lnTo>
                    <a:pt x="0" y="103"/>
                  </a:lnTo>
                  <a:lnTo>
                    <a:pt x="6" y="103"/>
                  </a:lnTo>
                  <a:lnTo>
                    <a:pt x="64" y="103"/>
                  </a:lnTo>
                  <a:lnTo>
                    <a:pt x="64" y="109"/>
                  </a:lnTo>
                  <a:lnTo>
                    <a:pt x="58" y="122"/>
                  </a:lnTo>
                  <a:lnTo>
                    <a:pt x="58" y="135"/>
                  </a:lnTo>
                  <a:lnTo>
                    <a:pt x="58" y="142"/>
                  </a:lnTo>
                  <a:lnTo>
                    <a:pt x="58" y="154"/>
                  </a:lnTo>
                  <a:lnTo>
                    <a:pt x="64" y="161"/>
                  </a:lnTo>
                  <a:lnTo>
                    <a:pt x="64" y="174"/>
                  </a:lnTo>
                  <a:lnTo>
                    <a:pt x="77" y="1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4"/>
            <p:cNvSpPr>
              <a:spLocks/>
            </p:cNvSpPr>
            <p:nvPr/>
          </p:nvSpPr>
          <p:spPr bwMode="auto">
            <a:xfrm>
              <a:off x="4144" y="1238"/>
              <a:ext cx="232" cy="458"/>
            </a:xfrm>
            <a:custGeom>
              <a:avLst/>
              <a:gdLst/>
              <a:ahLst/>
              <a:cxnLst>
                <a:cxn ang="0">
                  <a:pos x="51" y="458"/>
                </a:cxn>
                <a:cxn ang="0">
                  <a:pos x="90" y="419"/>
                </a:cxn>
                <a:cxn ang="0">
                  <a:pos x="122" y="381"/>
                </a:cxn>
                <a:cxn ang="0">
                  <a:pos x="155" y="329"/>
                </a:cxn>
                <a:cxn ang="0">
                  <a:pos x="180" y="277"/>
                </a:cxn>
                <a:cxn ang="0">
                  <a:pos x="206" y="226"/>
                </a:cxn>
                <a:cxn ang="0">
                  <a:pos x="219" y="168"/>
                </a:cxn>
                <a:cxn ang="0">
                  <a:pos x="232" y="103"/>
                </a:cxn>
                <a:cxn ang="0">
                  <a:pos x="232" y="45"/>
                </a:cxn>
                <a:cxn ang="0">
                  <a:pos x="232" y="39"/>
                </a:cxn>
                <a:cxn ang="0">
                  <a:pos x="232" y="26"/>
                </a:cxn>
                <a:cxn ang="0">
                  <a:pos x="226" y="19"/>
                </a:cxn>
                <a:cxn ang="0">
                  <a:pos x="226" y="13"/>
                </a:cxn>
                <a:cxn ang="0">
                  <a:pos x="226" y="7"/>
                </a:cxn>
                <a:cxn ang="0">
                  <a:pos x="226" y="7"/>
                </a:cxn>
                <a:cxn ang="0">
                  <a:pos x="219" y="0"/>
                </a:cxn>
                <a:cxn ang="0">
                  <a:pos x="219" y="0"/>
                </a:cxn>
                <a:cxn ang="0">
                  <a:pos x="200" y="7"/>
                </a:cxn>
                <a:cxn ang="0">
                  <a:pos x="174" y="13"/>
                </a:cxn>
                <a:cxn ang="0">
                  <a:pos x="155" y="26"/>
                </a:cxn>
                <a:cxn ang="0">
                  <a:pos x="135" y="45"/>
                </a:cxn>
                <a:cxn ang="0">
                  <a:pos x="122" y="65"/>
                </a:cxn>
                <a:cxn ang="0">
                  <a:pos x="103" y="84"/>
                </a:cxn>
                <a:cxn ang="0">
                  <a:pos x="90" y="110"/>
                </a:cxn>
                <a:cxn ang="0">
                  <a:pos x="77" y="129"/>
                </a:cxn>
                <a:cxn ang="0">
                  <a:pos x="71" y="155"/>
                </a:cxn>
                <a:cxn ang="0">
                  <a:pos x="58" y="181"/>
                </a:cxn>
                <a:cxn ang="0">
                  <a:pos x="45" y="200"/>
                </a:cxn>
                <a:cxn ang="0">
                  <a:pos x="38" y="226"/>
                </a:cxn>
                <a:cxn ang="0">
                  <a:pos x="26" y="252"/>
                </a:cxn>
                <a:cxn ang="0">
                  <a:pos x="19" y="271"/>
                </a:cxn>
                <a:cxn ang="0">
                  <a:pos x="6" y="290"/>
                </a:cxn>
                <a:cxn ang="0">
                  <a:pos x="0" y="310"/>
                </a:cxn>
                <a:cxn ang="0">
                  <a:pos x="13" y="303"/>
                </a:cxn>
                <a:cxn ang="0">
                  <a:pos x="19" y="297"/>
                </a:cxn>
                <a:cxn ang="0">
                  <a:pos x="32" y="290"/>
                </a:cxn>
                <a:cxn ang="0">
                  <a:pos x="45" y="290"/>
                </a:cxn>
                <a:cxn ang="0">
                  <a:pos x="58" y="297"/>
                </a:cxn>
                <a:cxn ang="0">
                  <a:pos x="64" y="297"/>
                </a:cxn>
                <a:cxn ang="0">
                  <a:pos x="77" y="303"/>
                </a:cxn>
                <a:cxn ang="0">
                  <a:pos x="90" y="316"/>
                </a:cxn>
                <a:cxn ang="0">
                  <a:pos x="51" y="458"/>
                </a:cxn>
              </a:cxnLst>
              <a:rect l="0" t="0" r="r" b="b"/>
              <a:pathLst>
                <a:path w="232" h="458">
                  <a:moveTo>
                    <a:pt x="51" y="458"/>
                  </a:moveTo>
                  <a:lnTo>
                    <a:pt x="90" y="419"/>
                  </a:lnTo>
                  <a:lnTo>
                    <a:pt x="122" y="381"/>
                  </a:lnTo>
                  <a:lnTo>
                    <a:pt x="155" y="329"/>
                  </a:lnTo>
                  <a:lnTo>
                    <a:pt x="180" y="277"/>
                  </a:lnTo>
                  <a:lnTo>
                    <a:pt x="206" y="226"/>
                  </a:lnTo>
                  <a:lnTo>
                    <a:pt x="219" y="168"/>
                  </a:lnTo>
                  <a:lnTo>
                    <a:pt x="232" y="103"/>
                  </a:lnTo>
                  <a:lnTo>
                    <a:pt x="232" y="45"/>
                  </a:lnTo>
                  <a:lnTo>
                    <a:pt x="232" y="39"/>
                  </a:lnTo>
                  <a:lnTo>
                    <a:pt x="232" y="26"/>
                  </a:lnTo>
                  <a:lnTo>
                    <a:pt x="226" y="19"/>
                  </a:lnTo>
                  <a:lnTo>
                    <a:pt x="226" y="13"/>
                  </a:lnTo>
                  <a:lnTo>
                    <a:pt x="226" y="7"/>
                  </a:lnTo>
                  <a:lnTo>
                    <a:pt x="226" y="7"/>
                  </a:lnTo>
                  <a:lnTo>
                    <a:pt x="219" y="0"/>
                  </a:lnTo>
                  <a:lnTo>
                    <a:pt x="219" y="0"/>
                  </a:lnTo>
                  <a:lnTo>
                    <a:pt x="200" y="7"/>
                  </a:lnTo>
                  <a:lnTo>
                    <a:pt x="174" y="13"/>
                  </a:lnTo>
                  <a:lnTo>
                    <a:pt x="155" y="26"/>
                  </a:lnTo>
                  <a:lnTo>
                    <a:pt x="135" y="45"/>
                  </a:lnTo>
                  <a:lnTo>
                    <a:pt x="122" y="65"/>
                  </a:lnTo>
                  <a:lnTo>
                    <a:pt x="103" y="84"/>
                  </a:lnTo>
                  <a:lnTo>
                    <a:pt x="90" y="110"/>
                  </a:lnTo>
                  <a:lnTo>
                    <a:pt x="77" y="129"/>
                  </a:lnTo>
                  <a:lnTo>
                    <a:pt x="71" y="155"/>
                  </a:lnTo>
                  <a:lnTo>
                    <a:pt x="58" y="181"/>
                  </a:lnTo>
                  <a:lnTo>
                    <a:pt x="45" y="200"/>
                  </a:lnTo>
                  <a:lnTo>
                    <a:pt x="38" y="226"/>
                  </a:lnTo>
                  <a:lnTo>
                    <a:pt x="26" y="252"/>
                  </a:lnTo>
                  <a:lnTo>
                    <a:pt x="19" y="271"/>
                  </a:lnTo>
                  <a:lnTo>
                    <a:pt x="6" y="290"/>
                  </a:lnTo>
                  <a:lnTo>
                    <a:pt x="0" y="310"/>
                  </a:lnTo>
                  <a:lnTo>
                    <a:pt x="13" y="303"/>
                  </a:lnTo>
                  <a:lnTo>
                    <a:pt x="19" y="297"/>
                  </a:lnTo>
                  <a:lnTo>
                    <a:pt x="32" y="290"/>
                  </a:lnTo>
                  <a:lnTo>
                    <a:pt x="45" y="290"/>
                  </a:lnTo>
                  <a:lnTo>
                    <a:pt x="58" y="297"/>
                  </a:lnTo>
                  <a:lnTo>
                    <a:pt x="64" y="297"/>
                  </a:lnTo>
                  <a:lnTo>
                    <a:pt x="77" y="303"/>
                  </a:lnTo>
                  <a:lnTo>
                    <a:pt x="90" y="316"/>
                  </a:lnTo>
                  <a:lnTo>
                    <a:pt x="51" y="4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5"/>
            <p:cNvSpPr>
              <a:spLocks/>
            </p:cNvSpPr>
            <p:nvPr/>
          </p:nvSpPr>
          <p:spPr bwMode="auto">
            <a:xfrm>
              <a:off x="3892" y="1186"/>
              <a:ext cx="213" cy="439"/>
            </a:xfrm>
            <a:custGeom>
              <a:avLst/>
              <a:gdLst/>
              <a:ahLst/>
              <a:cxnLst>
                <a:cxn ang="0">
                  <a:pos x="78" y="439"/>
                </a:cxn>
                <a:cxn ang="0">
                  <a:pos x="110" y="400"/>
                </a:cxn>
                <a:cxn ang="0">
                  <a:pos x="136" y="362"/>
                </a:cxn>
                <a:cxn ang="0">
                  <a:pos x="161" y="316"/>
                </a:cxn>
                <a:cxn ang="0">
                  <a:pos x="181" y="265"/>
                </a:cxn>
                <a:cxn ang="0">
                  <a:pos x="200" y="207"/>
                </a:cxn>
                <a:cxn ang="0">
                  <a:pos x="207" y="155"/>
                </a:cxn>
                <a:cxn ang="0">
                  <a:pos x="213" y="97"/>
                </a:cxn>
                <a:cxn ang="0">
                  <a:pos x="207" y="39"/>
                </a:cxn>
                <a:cxn ang="0">
                  <a:pos x="200" y="20"/>
                </a:cxn>
                <a:cxn ang="0">
                  <a:pos x="187" y="7"/>
                </a:cxn>
                <a:cxn ang="0">
                  <a:pos x="174" y="0"/>
                </a:cxn>
                <a:cxn ang="0">
                  <a:pos x="155" y="0"/>
                </a:cxn>
                <a:cxn ang="0">
                  <a:pos x="142" y="0"/>
                </a:cxn>
                <a:cxn ang="0">
                  <a:pos x="129" y="7"/>
                </a:cxn>
                <a:cxn ang="0">
                  <a:pos x="110" y="13"/>
                </a:cxn>
                <a:cxn ang="0">
                  <a:pos x="103" y="26"/>
                </a:cxn>
                <a:cxn ang="0">
                  <a:pos x="78" y="52"/>
                </a:cxn>
                <a:cxn ang="0">
                  <a:pos x="65" y="78"/>
                </a:cxn>
                <a:cxn ang="0">
                  <a:pos x="45" y="117"/>
                </a:cxn>
                <a:cxn ang="0">
                  <a:pos x="39" y="149"/>
                </a:cxn>
                <a:cxn ang="0">
                  <a:pos x="26" y="181"/>
                </a:cxn>
                <a:cxn ang="0">
                  <a:pos x="20" y="213"/>
                </a:cxn>
                <a:cxn ang="0">
                  <a:pos x="7" y="246"/>
                </a:cxn>
                <a:cxn ang="0">
                  <a:pos x="0" y="271"/>
                </a:cxn>
                <a:cxn ang="0">
                  <a:pos x="7" y="271"/>
                </a:cxn>
                <a:cxn ang="0">
                  <a:pos x="13" y="271"/>
                </a:cxn>
                <a:cxn ang="0">
                  <a:pos x="13" y="271"/>
                </a:cxn>
                <a:cxn ang="0">
                  <a:pos x="20" y="271"/>
                </a:cxn>
                <a:cxn ang="0">
                  <a:pos x="20" y="271"/>
                </a:cxn>
                <a:cxn ang="0">
                  <a:pos x="26" y="271"/>
                </a:cxn>
                <a:cxn ang="0">
                  <a:pos x="32" y="271"/>
                </a:cxn>
                <a:cxn ang="0">
                  <a:pos x="39" y="271"/>
                </a:cxn>
                <a:cxn ang="0">
                  <a:pos x="52" y="413"/>
                </a:cxn>
                <a:cxn ang="0">
                  <a:pos x="52" y="420"/>
                </a:cxn>
                <a:cxn ang="0">
                  <a:pos x="52" y="420"/>
                </a:cxn>
                <a:cxn ang="0">
                  <a:pos x="58" y="420"/>
                </a:cxn>
                <a:cxn ang="0">
                  <a:pos x="58" y="420"/>
                </a:cxn>
                <a:cxn ang="0">
                  <a:pos x="65" y="426"/>
                </a:cxn>
                <a:cxn ang="0">
                  <a:pos x="71" y="426"/>
                </a:cxn>
                <a:cxn ang="0">
                  <a:pos x="71" y="433"/>
                </a:cxn>
                <a:cxn ang="0">
                  <a:pos x="78" y="439"/>
                </a:cxn>
              </a:cxnLst>
              <a:rect l="0" t="0" r="r" b="b"/>
              <a:pathLst>
                <a:path w="213" h="439">
                  <a:moveTo>
                    <a:pt x="78" y="439"/>
                  </a:moveTo>
                  <a:lnTo>
                    <a:pt x="110" y="400"/>
                  </a:lnTo>
                  <a:lnTo>
                    <a:pt x="136" y="362"/>
                  </a:lnTo>
                  <a:lnTo>
                    <a:pt x="161" y="316"/>
                  </a:lnTo>
                  <a:lnTo>
                    <a:pt x="181" y="265"/>
                  </a:lnTo>
                  <a:lnTo>
                    <a:pt x="200" y="207"/>
                  </a:lnTo>
                  <a:lnTo>
                    <a:pt x="207" y="155"/>
                  </a:lnTo>
                  <a:lnTo>
                    <a:pt x="213" y="97"/>
                  </a:lnTo>
                  <a:lnTo>
                    <a:pt x="207" y="39"/>
                  </a:lnTo>
                  <a:lnTo>
                    <a:pt x="200" y="20"/>
                  </a:lnTo>
                  <a:lnTo>
                    <a:pt x="187" y="7"/>
                  </a:lnTo>
                  <a:lnTo>
                    <a:pt x="174" y="0"/>
                  </a:lnTo>
                  <a:lnTo>
                    <a:pt x="155" y="0"/>
                  </a:lnTo>
                  <a:lnTo>
                    <a:pt x="142" y="0"/>
                  </a:lnTo>
                  <a:lnTo>
                    <a:pt x="129" y="7"/>
                  </a:lnTo>
                  <a:lnTo>
                    <a:pt x="110" y="13"/>
                  </a:lnTo>
                  <a:lnTo>
                    <a:pt x="103" y="26"/>
                  </a:lnTo>
                  <a:lnTo>
                    <a:pt x="78" y="52"/>
                  </a:lnTo>
                  <a:lnTo>
                    <a:pt x="65" y="78"/>
                  </a:lnTo>
                  <a:lnTo>
                    <a:pt x="45" y="117"/>
                  </a:lnTo>
                  <a:lnTo>
                    <a:pt x="39" y="149"/>
                  </a:lnTo>
                  <a:lnTo>
                    <a:pt x="26" y="181"/>
                  </a:lnTo>
                  <a:lnTo>
                    <a:pt x="20" y="213"/>
                  </a:lnTo>
                  <a:lnTo>
                    <a:pt x="7" y="246"/>
                  </a:lnTo>
                  <a:lnTo>
                    <a:pt x="0" y="271"/>
                  </a:lnTo>
                  <a:lnTo>
                    <a:pt x="7" y="271"/>
                  </a:lnTo>
                  <a:lnTo>
                    <a:pt x="13" y="271"/>
                  </a:lnTo>
                  <a:lnTo>
                    <a:pt x="13" y="271"/>
                  </a:lnTo>
                  <a:lnTo>
                    <a:pt x="20" y="271"/>
                  </a:lnTo>
                  <a:lnTo>
                    <a:pt x="20" y="271"/>
                  </a:lnTo>
                  <a:lnTo>
                    <a:pt x="26" y="271"/>
                  </a:lnTo>
                  <a:lnTo>
                    <a:pt x="32" y="271"/>
                  </a:lnTo>
                  <a:lnTo>
                    <a:pt x="39" y="271"/>
                  </a:lnTo>
                  <a:lnTo>
                    <a:pt x="52" y="413"/>
                  </a:lnTo>
                  <a:lnTo>
                    <a:pt x="52" y="420"/>
                  </a:lnTo>
                  <a:lnTo>
                    <a:pt x="52" y="420"/>
                  </a:lnTo>
                  <a:lnTo>
                    <a:pt x="58" y="420"/>
                  </a:lnTo>
                  <a:lnTo>
                    <a:pt x="58" y="420"/>
                  </a:lnTo>
                  <a:lnTo>
                    <a:pt x="65" y="426"/>
                  </a:lnTo>
                  <a:lnTo>
                    <a:pt x="71" y="426"/>
                  </a:lnTo>
                  <a:lnTo>
                    <a:pt x="71" y="433"/>
                  </a:lnTo>
                  <a:lnTo>
                    <a:pt x="78" y="4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6"/>
            <p:cNvSpPr>
              <a:spLocks/>
            </p:cNvSpPr>
            <p:nvPr/>
          </p:nvSpPr>
          <p:spPr bwMode="auto">
            <a:xfrm>
              <a:off x="3944" y="1025"/>
              <a:ext cx="45" cy="187"/>
            </a:xfrm>
            <a:custGeom>
              <a:avLst/>
              <a:gdLst/>
              <a:ahLst/>
              <a:cxnLst>
                <a:cxn ang="0">
                  <a:pos x="0" y="187"/>
                </a:cxn>
                <a:cxn ang="0">
                  <a:pos x="6" y="181"/>
                </a:cxn>
                <a:cxn ang="0">
                  <a:pos x="13" y="174"/>
                </a:cxn>
                <a:cxn ang="0">
                  <a:pos x="19" y="174"/>
                </a:cxn>
                <a:cxn ang="0">
                  <a:pos x="32" y="168"/>
                </a:cxn>
                <a:cxn ang="0">
                  <a:pos x="38" y="155"/>
                </a:cxn>
                <a:cxn ang="0">
                  <a:pos x="45" y="149"/>
                </a:cxn>
                <a:cxn ang="0">
                  <a:pos x="45" y="142"/>
                </a:cxn>
                <a:cxn ang="0">
                  <a:pos x="45" y="129"/>
                </a:cxn>
                <a:cxn ang="0">
                  <a:pos x="45" y="110"/>
                </a:cxn>
                <a:cxn ang="0">
                  <a:pos x="45" y="91"/>
                </a:cxn>
                <a:cxn ang="0">
                  <a:pos x="38" y="71"/>
                </a:cxn>
                <a:cxn ang="0">
                  <a:pos x="38" y="58"/>
                </a:cxn>
                <a:cxn ang="0">
                  <a:pos x="32" y="39"/>
                </a:cxn>
                <a:cxn ang="0">
                  <a:pos x="26" y="26"/>
                </a:cxn>
                <a:cxn ang="0">
                  <a:pos x="13" y="13"/>
                </a:cxn>
                <a:cxn ang="0">
                  <a:pos x="0" y="0"/>
                </a:cxn>
                <a:cxn ang="0">
                  <a:pos x="0" y="187"/>
                </a:cxn>
              </a:cxnLst>
              <a:rect l="0" t="0" r="r" b="b"/>
              <a:pathLst>
                <a:path w="45" h="187">
                  <a:moveTo>
                    <a:pt x="0" y="187"/>
                  </a:moveTo>
                  <a:lnTo>
                    <a:pt x="6" y="181"/>
                  </a:lnTo>
                  <a:lnTo>
                    <a:pt x="13" y="174"/>
                  </a:lnTo>
                  <a:lnTo>
                    <a:pt x="19" y="174"/>
                  </a:lnTo>
                  <a:lnTo>
                    <a:pt x="32" y="168"/>
                  </a:lnTo>
                  <a:lnTo>
                    <a:pt x="38" y="155"/>
                  </a:lnTo>
                  <a:lnTo>
                    <a:pt x="45" y="149"/>
                  </a:lnTo>
                  <a:lnTo>
                    <a:pt x="45" y="142"/>
                  </a:lnTo>
                  <a:lnTo>
                    <a:pt x="45" y="129"/>
                  </a:lnTo>
                  <a:lnTo>
                    <a:pt x="45" y="110"/>
                  </a:lnTo>
                  <a:lnTo>
                    <a:pt x="45" y="91"/>
                  </a:lnTo>
                  <a:lnTo>
                    <a:pt x="38" y="71"/>
                  </a:lnTo>
                  <a:lnTo>
                    <a:pt x="38" y="58"/>
                  </a:lnTo>
                  <a:lnTo>
                    <a:pt x="32" y="39"/>
                  </a:lnTo>
                  <a:lnTo>
                    <a:pt x="26" y="26"/>
                  </a:lnTo>
                  <a:lnTo>
                    <a:pt x="13" y="13"/>
                  </a:lnTo>
                  <a:lnTo>
                    <a:pt x="0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7"/>
            <p:cNvSpPr>
              <a:spLocks/>
            </p:cNvSpPr>
            <p:nvPr/>
          </p:nvSpPr>
          <p:spPr bwMode="auto">
            <a:xfrm>
              <a:off x="3950" y="858"/>
              <a:ext cx="200" cy="296"/>
            </a:xfrm>
            <a:custGeom>
              <a:avLst/>
              <a:gdLst/>
              <a:ahLst/>
              <a:cxnLst>
                <a:cxn ang="0">
                  <a:pos x="78" y="296"/>
                </a:cxn>
                <a:cxn ang="0">
                  <a:pos x="91" y="290"/>
                </a:cxn>
                <a:cxn ang="0">
                  <a:pos x="103" y="290"/>
                </a:cxn>
                <a:cxn ang="0">
                  <a:pos x="116" y="290"/>
                </a:cxn>
                <a:cxn ang="0">
                  <a:pos x="136" y="290"/>
                </a:cxn>
                <a:cxn ang="0">
                  <a:pos x="149" y="290"/>
                </a:cxn>
                <a:cxn ang="0">
                  <a:pos x="162" y="283"/>
                </a:cxn>
                <a:cxn ang="0">
                  <a:pos x="174" y="277"/>
                </a:cxn>
                <a:cxn ang="0">
                  <a:pos x="181" y="264"/>
                </a:cxn>
                <a:cxn ang="0">
                  <a:pos x="194" y="232"/>
                </a:cxn>
                <a:cxn ang="0">
                  <a:pos x="194" y="200"/>
                </a:cxn>
                <a:cxn ang="0">
                  <a:pos x="200" y="174"/>
                </a:cxn>
                <a:cxn ang="0">
                  <a:pos x="200" y="141"/>
                </a:cxn>
                <a:cxn ang="0">
                  <a:pos x="200" y="109"/>
                </a:cxn>
                <a:cxn ang="0">
                  <a:pos x="194" y="83"/>
                </a:cxn>
                <a:cxn ang="0">
                  <a:pos x="181" y="64"/>
                </a:cxn>
                <a:cxn ang="0">
                  <a:pos x="168" y="45"/>
                </a:cxn>
                <a:cxn ang="0">
                  <a:pos x="155" y="38"/>
                </a:cxn>
                <a:cxn ang="0">
                  <a:pos x="149" y="25"/>
                </a:cxn>
                <a:cxn ang="0">
                  <a:pos x="136" y="19"/>
                </a:cxn>
                <a:cxn ang="0">
                  <a:pos x="129" y="13"/>
                </a:cxn>
                <a:cxn ang="0">
                  <a:pos x="116" y="6"/>
                </a:cxn>
                <a:cxn ang="0">
                  <a:pos x="110" y="0"/>
                </a:cxn>
                <a:cxn ang="0">
                  <a:pos x="97" y="6"/>
                </a:cxn>
                <a:cxn ang="0">
                  <a:pos x="91" y="13"/>
                </a:cxn>
                <a:cxn ang="0">
                  <a:pos x="78" y="25"/>
                </a:cxn>
                <a:cxn ang="0">
                  <a:pos x="65" y="38"/>
                </a:cxn>
                <a:cxn ang="0">
                  <a:pos x="52" y="51"/>
                </a:cxn>
                <a:cxn ang="0">
                  <a:pos x="39" y="58"/>
                </a:cxn>
                <a:cxn ang="0">
                  <a:pos x="26" y="71"/>
                </a:cxn>
                <a:cxn ang="0">
                  <a:pos x="13" y="77"/>
                </a:cxn>
                <a:cxn ang="0">
                  <a:pos x="7" y="90"/>
                </a:cxn>
                <a:cxn ang="0">
                  <a:pos x="0" y="109"/>
                </a:cxn>
                <a:cxn ang="0">
                  <a:pos x="78" y="296"/>
                </a:cxn>
              </a:cxnLst>
              <a:rect l="0" t="0" r="r" b="b"/>
              <a:pathLst>
                <a:path w="200" h="296">
                  <a:moveTo>
                    <a:pt x="78" y="296"/>
                  </a:moveTo>
                  <a:lnTo>
                    <a:pt x="91" y="290"/>
                  </a:lnTo>
                  <a:lnTo>
                    <a:pt x="103" y="290"/>
                  </a:lnTo>
                  <a:lnTo>
                    <a:pt x="116" y="290"/>
                  </a:lnTo>
                  <a:lnTo>
                    <a:pt x="136" y="290"/>
                  </a:lnTo>
                  <a:lnTo>
                    <a:pt x="149" y="290"/>
                  </a:lnTo>
                  <a:lnTo>
                    <a:pt x="162" y="283"/>
                  </a:lnTo>
                  <a:lnTo>
                    <a:pt x="174" y="277"/>
                  </a:lnTo>
                  <a:lnTo>
                    <a:pt x="181" y="264"/>
                  </a:lnTo>
                  <a:lnTo>
                    <a:pt x="194" y="232"/>
                  </a:lnTo>
                  <a:lnTo>
                    <a:pt x="194" y="200"/>
                  </a:lnTo>
                  <a:lnTo>
                    <a:pt x="200" y="174"/>
                  </a:lnTo>
                  <a:lnTo>
                    <a:pt x="200" y="141"/>
                  </a:lnTo>
                  <a:lnTo>
                    <a:pt x="200" y="109"/>
                  </a:lnTo>
                  <a:lnTo>
                    <a:pt x="194" y="83"/>
                  </a:lnTo>
                  <a:lnTo>
                    <a:pt x="181" y="64"/>
                  </a:lnTo>
                  <a:lnTo>
                    <a:pt x="168" y="45"/>
                  </a:lnTo>
                  <a:lnTo>
                    <a:pt x="155" y="38"/>
                  </a:lnTo>
                  <a:lnTo>
                    <a:pt x="149" y="25"/>
                  </a:lnTo>
                  <a:lnTo>
                    <a:pt x="136" y="19"/>
                  </a:lnTo>
                  <a:lnTo>
                    <a:pt x="129" y="13"/>
                  </a:lnTo>
                  <a:lnTo>
                    <a:pt x="116" y="6"/>
                  </a:lnTo>
                  <a:lnTo>
                    <a:pt x="110" y="0"/>
                  </a:lnTo>
                  <a:lnTo>
                    <a:pt x="97" y="6"/>
                  </a:lnTo>
                  <a:lnTo>
                    <a:pt x="91" y="13"/>
                  </a:lnTo>
                  <a:lnTo>
                    <a:pt x="78" y="25"/>
                  </a:lnTo>
                  <a:lnTo>
                    <a:pt x="65" y="38"/>
                  </a:lnTo>
                  <a:lnTo>
                    <a:pt x="52" y="51"/>
                  </a:lnTo>
                  <a:lnTo>
                    <a:pt x="39" y="58"/>
                  </a:lnTo>
                  <a:lnTo>
                    <a:pt x="26" y="71"/>
                  </a:lnTo>
                  <a:lnTo>
                    <a:pt x="13" y="77"/>
                  </a:lnTo>
                  <a:lnTo>
                    <a:pt x="7" y="90"/>
                  </a:lnTo>
                  <a:lnTo>
                    <a:pt x="0" y="109"/>
                  </a:lnTo>
                  <a:lnTo>
                    <a:pt x="78" y="296"/>
                  </a:lnTo>
                  <a:close/>
                </a:path>
              </a:pathLst>
            </a:custGeom>
            <a:solidFill>
              <a:srgbClr val="FFCF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8"/>
            <p:cNvSpPr>
              <a:spLocks/>
            </p:cNvSpPr>
            <p:nvPr/>
          </p:nvSpPr>
          <p:spPr bwMode="auto">
            <a:xfrm>
              <a:off x="4079" y="825"/>
              <a:ext cx="7" cy="20"/>
            </a:xfrm>
            <a:custGeom>
              <a:avLst/>
              <a:gdLst/>
              <a:ahLst/>
              <a:cxnLst>
                <a:cxn ang="0">
                  <a:pos x="7" y="20"/>
                </a:cxn>
                <a:cxn ang="0">
                  <a:pos x="7" y="20"/>
                </a:cxn>
                <a:cxn ang="0">
                  <a:pos x="7" y="20"/>
                </a:cxn>
                <a:cxn ang="0">
                  <a:pos x="7" y="13"/>
                </a:cxn>
                <a:cxn ang="0">
                  <a:pos x="7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13"/>
                </a:cxn>
                <a:cxn ang="0">
                  <a:pos x="7" y="20"/>
                </a:cxn>
                <a:cxn ang="0">
                  <a:pos x="7" y="20"/>
                </a:cxn>
              </a:cxnLst>
              <a:rect l="0" t="0" r="r" b="b"/>
              <a:pathLst>
                <a:path w="7" h="20">
                  <a:moveTo>
                    <a:pt x="7" y="20"/>
                  </a:moveTo>
                  <a:lnTo>
                    <a:pt x="7" y="20"/>
                  </a:lnTo>
                  <a:lnTo>
                    <a:pt x="7" y="20"/>
                  </a:lnTo>
                  <a:lnTo>
                    <a:pt x="7" y="13"/>
                  </a:lnTo>
                  <a:lnTo>
                    <a:pt x="7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7" y="13"/>
                  </a:lnTo>
                  <a:lnTo>
                    <a:pt x="7" y="20"/>
                  </a:lnTo>
                  <a:lnTo>
                    <a:pt x="7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Oval Callout 46"/>
          <p:cNvSpPr/>
          <p:nvPr/>
        </p:nvSpPr>
        <p:spPr>
          <a:xfrm>
            <a:off x="480637" y="2543452"/>
            <a:ext cx="8206163" cy="2754664"/>
          </a:xfrm>
          <a:prstGeom prst="wedgeEllipseCallout">
            <a:avLst>
              <a:gd name="adj1" fmla="val 68427"/>
              <a:gd name="adj2" fmla="val 559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Трпни глаголски придјев служи за грађење пасивног глаголског стања.</a:t>
            </a:r>
            <a:endParaRPr lang="bs-Latn-BA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6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2" grpId="0" animBg="1"/>
      <p:bldP spid="53" grpId="0" animBg="1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8929" y="1004064"/>
            <a:ext cx="452168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bs-Cyrl-BA" sz="54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ТРПНИ</a:t>
            </a:r>
          </a:p>
          <a:p>
            <a:r>
              <a:rPr lang="bs-Cyrl-BA" sz="54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ГЛАГОЛСКИ</a:t>
            </a:r>
          </a:p>
          <a:p>
            <a:r>
              <a:rPr lang="bs-Cyrl-BA" sz="54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</a:t>
            </a:r>
            <a:endParaRPr lang="en-US" sz="54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50616" y="1090499"/>
            <a:ext cx="51966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значи</a:t>
            </a:r>
            <a:r>
              <a:rPr lang="bs-Cyrl-BA" sz="28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 субјекат трпи радњу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0616" y="2035115"/>
            <a:ext cx="52737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начи да</a:t>
            </a:r>
            <a:r>
              <a:rPr lang="bs-Cyrl-BA" sz="28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је добијен од глагола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96171" y="2877907"/>
            <a:ext cx="710390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начи да</a:t>
            </a:r>
            <a:r>
              <a:rPr lang="bs-Cyrl-BA" sz="28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има особине придјева </a:t>
            </a:r>
          </a:p>
          <a:p>
            <a:pPr algn="just"/>
            <a:r>
              <a:rPr lang="bs-Cyrl-BA" sz="28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bs-Cyrl-BA" sz="28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(разликује мушки, женски и средњи род </a:t>
            </a:r>
          </a:p>
          <a:p>
            <a:pPr algn="just"/>
            <a:r>
              <a:rPr lang="bs-Cyrl-BA" sz="28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у једнини и множини)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36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606" y="2906859"/>
            <a:ext cx="4106637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инфинитивна основа</a:t>
            </a:r>
          </a:p>
          <a:p>
            <a:pPr algn="ctr"/>
            <a:r>
              <a:rPr lang="bs-Cyrl-BA" sz="32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(рјеђе окрњена</a:t>
            </a:r>
          </a:p>
          <a:p>
            <a:pPr algn="ctr"/>
            <a:r>
              <a:rPr lang="bs-Cyrl-BA" sz="32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презентска </a:t>
            </a:r>
          </a:p>
          <a:p>
            <a:pPr algn="ctr"/>
            <a:r>
              <a:rPr lang="bs-Cyrl-BA" sz="32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основа)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1708" y="2848177"/>
            <a:ext cx="44871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-н, -на, -но, -ни, -не, -на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1708" y="3413273"/>
            <a:ext cx="42493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-т, -та, -то, -ти, -те, -та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34959" y="4023547"/>
            <a:ext cx="55835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-ен, -ена, -ено, -ени, -ене, -ена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Equal 8"/>
          <p:cNvSpPr/>
          <p:nvPr/>
        </p:nvSpPr>
        <p:spPr>
          <a:xfrm>
            <a:off x="10124064" y="3089237"/>
            <a:ext cx="1613647" cy="1014006"/>
          </a:xfrm>
          <a:prstGeom prst="mathEqual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bg1"/>
              </a:solidFill>
            </a:endParaRPr>
          </a:p>
        </p:txBody>
      </p:sp>
      <p:sp>
        <p:nvSpPr>
          <p:cNvPr id="10" name="Plus 9"/>
          <p:cNvSpPr/>
          <p:nvPr/>
        </p:nvSpPr>
        <p:spPr>
          <a:xfrm>
            <a:off x="4133206" y="3329703"/>
            <a:ext cx="1135929" cy="1184331"/>
          </a:xfrm>
          <a:prstGeom prst="mathPlus">
            <a:avLst>
              <a:gd name="adj1" fmla="val 12182"/>
            </a:avLst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1" name="Rectangle 10"/>
          <p:cNvSpPr/>
          <p:nvPr/>
        </p:nvSpPr>
        <p:spPr>
          <a:xfrm>
            <a:off x="1032307" y="5035629"/>
            <a:ext cx="10614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54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ТРПНИ ГЛАГОЛСКИ ПРИДЈЕВ</a:t>
            </a:r>
            <a:endParaRPr lang="en-US" sz="54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4209" y="1317812"/>
            <a:ext cx="11690909" cy="4908176"/>
          </a:xfrm>
          <a:prstGeom prst="roundRec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3" name="Rectangle 12"/>
          <p:cNvSpPr/>
          <p:nvPr/>
        </p:nvSpPr>
        <p:spPr>
          <a:xfrm>
            <a:off x="1143982" y="162567"/>
            <a:ext cx="103872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Како градимо ТРПНИ ГЛАГОЛСКИ ПРИДЈЕВ?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1331" y="1658209"/>
            <a:ext cx="1153308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bs-Cyrl-BA" sz="24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Важно је, прије свега, напоменути да т</a:t>
            </a:r>
            <a:r>
              <a:rPr lang="bs-Cyrl-BA" sz="2400" b="1" cap="none" spc="0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рпни глаголски придјев градимо само од прелазних глагола (оних уз које је могуће употријебити прави или ближи објекат).</a:t>
            </a:r>
            <a:endParaRPr lang="en-US" sz="2400" b="1" cap="none" spc="0" dirty="0">
              <a:ln w="1016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30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allAtOnce"/>
      <p:bldP spid="7" grpId="0"/>
      <p:bldP spid="8" grpId="0"/>
      <p:bldP spid="9" grpId="0" animBg="1"/>
      <p:bldP spid="10" grpId="0" animBg="1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4018" y="-70927"/>
            <a:ext cx="19122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ЧИТАТИ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1180145" y="-70927"/>
            <a:ext cx="1123405" cy="534660"/>
          </a:xfrm>
          <a:prstGeom prst="mathMultiply">
            <a:avLst>
              <a:gd name="adj1" fmla="val 167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Rectangle 5"/>
          <p:cNvSpPr/>
          <p:nvPr/>
        </p:nvSpPr>
        <p:spPr>
          <a:xfrm>
            <a:off x="2346650" y="-45870"/>
            <a:ext cx="14914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ЧИТА-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4815" y="575799"/>
            <a:ext cx="22866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мушки род</a:t>
            </a:r>
          </a:p>
          <a:p>
            <a:pPr algn="ctr"/>
            <a:r>
              <a:rPr lang="bs-Cyrl-BA" sz="32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енски род</a:t>
            </a:r>
          </a:p>
          <a:p>
            <a:pPr algn="ctr"/>
            <a:r>
              <a:rPr lang="bs-Cyrl-BA" sz="32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средњи род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8006" y="-124022"/>
            <a:ext cx="69033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једнина                                   множина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94567" y="575799"/>
            <a:ext cx="1201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чита-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Plus 10"/>
          <p:cNvSpPr/>
          <p:nvPr/>
        </p:nvSpPr>
        <p:spPr>
          <a:xfrm>
            <a:off x="3644699" y="766485"/>
            <a:ext cx="247237" cy="295836"/>
          </a:xfrm>
          <a:prstGeom prst="mathPlu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2" name="Rectangle 11"/>
          <p:cNvSpPr/>
          <p:nvPr/>
        </p:nvSpPr>
        <p:spPr>
          <a:xfrm>
            <a:off x="3849828" y="589246"/>
            <a:ext cx="63992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-Н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Equal 12"/>
          <p:cNvSpPr/>
          <p:nvPr/>
        </p:nvSpPr>
        <p:spPr>
          <a:xfrm>
            <a:off x="4678006" y="766485"/>
            <a:ext cx="356113" cy="295836"/>
          </a:xfrm>
          <a:prstGeom prst="mathEqual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20660" y="579922"/>
            <a:ext cx="13839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91364" y="1042997"/>
            <a:ext cx="1201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чита-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77048" y="1560684"/>
            <a:ext cx="1201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чита-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41050" y="1052321"/>
            <a:ext cx="9364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-НА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Equal 20"/>
          <p:cNvSpPr/>
          <p:nvPr/>
        </p:nvSpPr>
        <p:spPr>
          <a:xfrm>
            <a:off x="4696482" y="1229560"/>
            <a:ext cx="356113" cy="295836"/>
          </a:xfrm>
          <a:prstGeom prst="mathEqual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11882" y="1042997"/>
            <a:ext cx="16804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Plus 22"/>
          <p:cNvSpPr/>
          <p:nvPr/>
        </p:nvSpPr>
        <p:spPr>
          <a:xfrm>
            <a:off x="3662629" y="1241613"/>
            <a:ext cx="247237" cy="295836"/>
          </a:xfrm>
          <a:prstGeom prst="mathPlu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4" name="Rectangle 23"/>
          <p:cNvSpPr/>
          <p:nvPr/>
        </p:nvSpPr>
        <p:spPr>
          <a:xfrm>
            <a:off x="3834312" y="1514002"/>
            <a:ext cx="9589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-НО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Equal 24"/>
          <p:cNvSpPr/>
          <p:nvPr/>
        </p:nvSpPr>
        <p:spPr>
          <a:xfrm>
            <a:off x="4700965" y="1691241"/>
            <a:ext cx="356113" cy="295836"/>
          </a:xfrm>
          <a:prstGeom prst="mathEqual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018590" y="1504678"/>
            <a:ext cx="17029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Plus 26"/>
          <p:cNvSpPr/>
          <p:nvPr/>
        </p:nvSpPr>
        <p:spPr>
          <a:xfrm>
            <a:off x="3640218" y="1703294"/>
            <a:ext cx="247237" cy="295836"/>
          </a:xfrm>
          <a:prstGeom prst="mathPlu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8" name="Rectangle 27"/>
          <p:cNvSpPr/>
          <p:nvPr/>
        </p:nvSpPr>
        <p:spPr>
          <a:xfrm>
            <a:off x="7313076" y="499600"/>
            <a:ext cx="1201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чита-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Plus 28"/>
          <p:cNvSpPr/>
          <p:nvPr/>
        </p:nvSpPr>
        <p:spPr>
          <a:xfrm>
            <a:off x="8463208" y="690286"/>
            <a:ext cx="247237" cy="295836"/>
          </a:xfrm>
          <a:prstGeom prst="mathPlu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30" name="Rectangle 29"/>
          <p:cNvSpPr/>
          <p:nvPr/>
        </p:nvSpPr>
        <p:spPr>
          <a:xfrm>
            <a:off x="8656756" y="499600"/>
            <a:ext cx="9589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-НИ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Equal 30"/>
          <p:cNvSpPr/>
          <p:nvPr/>
        </p:nvSpPr>
        <p:spPr>
          <a:xfrm>
            <a:off x="9617538" y="690286"/>
            <a:ext cx="356113" cy="295836"/>
          </a:xfrm>
          <a:prstGeom prst="mathEqual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921716" y="503723"/>
            <a:ext cx="17029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309873" y="966798"/>
            <a:ext cx="1201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чита-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295557" y="1484485"/>
            <a:ext cx="1201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чита-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670780" y="976122"/>
            <a:ext cx="9140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-НЕ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Equal 35"/>
          <p:cNvSpPr/>
          <p:nvPr/>
        </p:nvSpPr>
        <p:spPr>
          <a:xfrm>
            <a:off x="9609120" y="1153361"/>
            <a:ext cx="356113" cy="295836"/>
          </a:xfrm>
          <a:prstGeom prst="mathEqual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002975" y="966798"/>
            <a:ext cx="16580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Plus 37"/>
          <p:cNvSpPr/>
          <p:nvPr/>
        </p:nvSpPr>
        <p:spPr>
          <a:xfrm>
            <a:off x="8481138" y="1165414"/>
            <a:ext cx="247237" cy="295836"/>
          </a:xfrm>
          <a:prstGeom prst="mathPlu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39" name="Rectangle 38"/>
          <p:cNvSpPr/>
          <p:nvPr/>
        </p:nvSpPr>
        <p:spPr>
          <a:xfrm>
            <a:off x="8664042" y="1437803"/>
            <a:ext cx="9364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-НА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Equal 39"/>
          <p:cNvSpPr/>
          <p:nvPr/>
        </p:nvSpPr>
        <p:spPr>
          <a:xfrm>
            <a:off x="9627050" y="1615042"/>
            <a:ext cx="356113" cy="295836"/>
          </a:xfrm>
          <a:prstGeom prst="mathEqual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996237" y="1428479"/>
            <a:ext cx="16804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Plus 41"/>
          <p:cNvSpPr/>
          <p:nvPr/>
        </p:nvSpPr>
        <p:spPr>
          <a:xfrm>
            <a:off x="8458727" y="1627095"/>
            <a:ext cx="247237" cy="295836"/>
          </a:xfrm>
          <a:prstGeom prst="mathPlu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43" name="Rectangle 42"/>
          <p:cNvSpPr/>
          <p:nvPr/>
        </p:nvSpPr>
        <p:spPr>
          <a:xfrm>
            <a:off x="201719" y="2098532"/>
            <a:ext cx="13203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552619" y="2111979"/>
            <a:ext cx="1123405" cy="534660"/>
          </a:xfrm>
          <a:prstGeom prst="mathMultiply">
            <a:avLst>
              <a:gd name="adj1" fmla="val 16757"/>
            </a:avLst>
          </a:prstGeom>
          <a:solidFill>
            <a:srgbClr val="00B0F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45" name="Rectangle 44"/>
          <p:cNvSpPr/>
          <p:nvPr/>
        </p:nvSpPr>
        <p:spPr>
          <a:xfrm>
            <a:off x="1786471" y="2083248"/>
            <a:ext cx="8996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А-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97124" y="2918950"/>
            <a:ext cx="22866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мушки род</a:t>
            </a:r>
          </a:p>
          <a:p>
            <a:pPr algn="ctr"/>
            <a:r>
              <a:rPr lang="bs-Cyrl-BA" sz="32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енски род</a:t>
            </a:r>
          </a:p>
          <a:p>
            <a:pPr algn="ctr"/>
            <a:r>
              <a:rPr lang="bs-Cyrl-BA" sz="32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средњи род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710315" y="2219129"/>
            <a:ext cx="69033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једнина                                   множина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760209" y="2918950"/>
            <a:ext cx="7344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а-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Plus 48"/>
          <p:cNvSpPr/>
          <p:nvPr/>
        </p:nvSpPr>
        <p:spPr>
          <a:xfrm>
            <a:off x="3677008" y="3109636"/>
            <a:ext cx="247237" cy="295836"/>
          </a:xfrm>
          <a:prstGeom prst="mathPlu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50" name="Rectangle 49"/>
          <p:cNvSpPr/>
          <p:nvPr/>
        </p:nvSpPr>
        <p:spPr>
          <a:xfrm>
            <a:off x="3904579" y="2932397"/>
            <a:ext cx="5950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-Т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Equal 50"/>
          <p:cNvSpPr/>
          <p:nvPr/>
        </p:nvSpPr>
        <p:spPr>
          <a:xfrm>
            <a:off x="4710315" y="3109636"/>
            <a:ext cx="356113" cy="295836"/>
          </a:xfrm>
          <a:prstGeom prst="mathEqual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308743" y="2923073"/>
            <a:ext cx="8723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bs-Cyrl-BA" sz="32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757005" y="3386148"/>
            <a:ext cx="7344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да-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742689" y="3903835"/>
            <a:ext cx="7344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а-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906029" y="3395472"/>
            <a:ext cx="8711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-ТА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Equal 55"/>
          <p:cNvSpPr/>
          <p:nvPr/>
        </p:nvSpPr>
        <p:spPr>
          <a:xfrm>
            <a:off x="4728791" y="3572711"/>
            <a:ext cx="356113" cy="295836"/>
          </a:xfrm>
          <a:prstGeom prst="mathEqual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310193" y="3386148"/>
            <a:ext cx="11484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Plus 57"/>
          <p:cNvSpPr/>
          <p:nvPr/>
        </p:nvSpPr>
        <p:spPr>
          <a:xfrm>
            <a:off x="3694938" y="3584764"/>
            <a:ext cx="247237" cy="295836"/>
          </a:xfrm>
          <a:prstGeom prst="mathPlu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59" name="Rectangle 58"/>
          <p:cNvSpPr/>
          <p:nvPr/>
        </p:nvSpPr>
        <p:spPr>
          <a:xfrm>
            <a:off x="3891756" y="3857153"/>
            <a:ext cx="9086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-ТО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Equal 59"/>
          <p:cNvSpPr/>
          <p:nvPr/>
        </p:nvSpPr>
        <p:spPr>
          <a:xfrm>
            <a:off x="4733274" y="4034392"/>
            <a:ext cx="356113" cy="295836"/>
          </a:xfrm>
          <a:prstGeom prst="mathEqual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309366" y="3847829"/>
            <a:ext cx="11859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bs-Cyrl-BA" sz="32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Plus 61"/>
          <p:cNvSpPr/>
          <p:nvPr/>
        </p:nvSpPr>
        <p:spPr>
          <a:xfrm>
            <a:off x="3672527" y="4046445"/>
            <a:ext cx="247237" cy="295836"/>
          </a:xfrm>
          <a:prstGeom prst="mathPlu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3" name="Rectangle 62"/>
          <p:cNvSpPr/>
          <p:nvPr/>
        </p:nvSpPr>
        <p:spPr>
          <a:xfrm>
            <a:off x="7578718" y="2842751"/>
            <a:ext cx="7344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а-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Plus 63"/>
          <p:cNvSpPr/>
          <p:nvPr/>
        </p:nvSpPr>
        <p:spPr>
          <a:xfrm>
            <a:off x="8495517" y="3033437"/>
            <a:ext cx="247237" cy="295836"/>
          </a:xfrm>
          <a:prstGeom prst="mathPlu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5" name="Rectangle 64"/>
          <p:cNvSpPr/>
          <p:nvPr/>
        </p:nvSpPr>
        <p:spPr>
          <a:xfrm>
            <a:off x="8711507" y="2842751"/>
            <a:ext cx="9140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-ТИ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Equal 65"/>
          <p:cNvSpPr/>
          <p:nvPr/>
        </p:nvSpPr>
        <p:spPr>
          <a:xfrm>
            <a:off x="9649847" y="3033437"/>
            <a:ext cx="356113" cy="295836"/>
          </a:xfrm>
          <a:prstGeom prst="mathEqual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0209800" y="2846874"/>
            <a:ext cx="119135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575514" y="3309949"/>
            <a:ext cx="7344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да-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561198" y="3827636"/>
            <a:ext cx="7344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да-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8725531" y="3319273"/>
            <a:ext cx="86914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-ТЕ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Equal 70"/>
          <p:cNvSpPr/>
          <p:nvPr/>
        </p:nvSpPr>
        <p:spPr>
          <a:xfrm>
            <a:off x="9641429" y="3496512"/>
            <a:ext cx="356113" cy="295836"/>
          </a:xfrm>
          <a:prstGeom prst="mathEqual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0223825" y="3309949"/>
            <a:ext cx="1146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Plus 72"/>
          <p:cNvSpPr/>
          <p:nvPr/>
        </p:nvSpPr>
        <p:spPr>
          <a:xfrm>
            <a:off x="8513447" y="3508565"/>
            <a:ext cx="247237" cy="295836"/>
          </a:xfrm>
          <a:prstGeom prst="mathPlu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74" name="Rectangle 73"/>
          <p:cNvSpPr/>
          <p:nvPr/>
        </p:nvSpPr>
        <p:spPr>
          <a:xfrm>
            <a:off x="8729021" y="3780954"/>
            <a:ext cx="8711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-ТА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Equal 74"/>
          <p:cNvSpPr/>
          <p:nvPr/>
        </p:nvSpPr>
        <p:spPr>
          <a:xfrm>
            <a:off x="9659359" y="3958193"/>
            <a:ext cx="356113" cy="295836"/>
          </a:xfrm>
          <a:prstGeom prst="mathEqual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0240759" y="3771630"/>
            <a:ext cx="11484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Plus 76"/>
          <p:cNvSpPr/>
          <p:nvPr/>
        </p:nvSpPr>
        <p:spPr>
          <a:xfrm>
            <a:off x="8491036" y="3970246"/>
            <a:ext cx="247237" cy="295836"/>
          </a:xfrm>
          <a:prstGeom prst="mathPlu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78" name="Rectangle 77"/>
          <p:cNvSpPr/>
          <p:nvPr/>
        </p:nvSpPr>
        <p:spPr>
          <a:xfrm>
            <a:off x="447963" y="4523011"/>
            <a:ext cx="194316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4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ОТВОРИТИ</a:t>
            </a:r>
            <a:endParaRPr lang="en-US" sz="24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15054" y="5290105"/>
            <a:ext cx="22866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мушки род</a:t>
            </a:r>
          </a:p>
          <a:p>
            <a:pPr algn="ctr"/>
            <a:r>
              <a:rPr lang="bs-Cyrl-BA" sz="32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енски род</a:t>
            </a:r>
          </a:p>
          <a:p>
            <a:pPr algn="ctr"/>
            <a:r>
              <a:rPr lang="bs-Cyrl-BA" sz="3200" b="1" cap="none" spc="0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средњи род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212337" y="4442367"/>
            <a:ext cx="69033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2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једнина                                   множина</a:t>
            </a:r>
            <a:endParaRPr lang="en-US" sz="32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558556" y="5290105"/>
            <a:ext cx="12274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отвор-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Plus 82"/>
          <p:cNvSpPr/>
          <p:nvPr/>
        </p:nvSpPr>
        <p:spPr>
          <a:xfrm>
            <a:off x="3721832" y="5480791"/>
            <a:ext cx="247237" cy="295836"/>
          </a:xfrm>
          <a:prstGeom prst="mathPlu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sz="2800"/>
          </a:p>
        </p:txBody>
      </p:sp>
      <p:sp>
        <p:nvSpPr>
          <p:cNvPr id="84" name="Rectangle 83"/>
          <p:cNvSpPr/>
          <p:nvPr/>
        </p:nvSpPr>
        <p:spPr>
          <a:xfrm>
            <a:off x="3875932" y="5303552"/>
            <a:ext cx="8226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-ЕН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99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Equal 84"/>
          <p:cNvSpPr/>
          <p:nvPr/>
        </p:nvSpPr>
        <p:spPr>
          <a:xfrm>
            <a:off x="4849268" y="5480791"/>
            <a:ext cx="356113" cy="295836"/>
          </a:xfrm>
          <a:prstGeom prst="mathEqual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sz="280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259634" y="5294228"/>
            <a:ext cx="1624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отвор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99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555352" y="5757303"/>
            <a:ext cx="12274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отвор-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581377" y="6274990"/>
            <a:ext cx="12274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отвор-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885588" y="5766627"/>
            <a:ext cx="10823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-ЕНА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99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Equal 89"/>
          <p:cNvSpPr/>
          <p:nvPr/>
        </p:nvSpPr>
        <p:spPr>
          <a:xfrm>
            <a:off x="4867744" y="5943866"/>
            <a:ext cx="356113" cy="295836"/>
          </a:xfrm>
          <a:prstGeom prst="mathEqual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sz="280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269292" y="5757303"/>
            <a:ext cx="188468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отвор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ЕНА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99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Plus 91"/>
          <p:cNvSpPr/>
          <p:nvPr/>
        </p:nvSpPr>
        <p:spPr>
          <a:xfrm>
            <a:off x="3739762" y="5955919"/>
            <a:ext cx="247237" cy="295836"/>
          </a:xfrm>
          <a:prstGeom prst="mathPlu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sz="2800"/>
          </a:p>
        </p:txBody>
      </p:sp>
      <p:sp>
        <p:nvSpPr>
          <p:cNvPr id="93" name="Rectangle 92"/>
          <p:cNvSpPr/>
          <p:nvPr/>
        </p:nvSpPr>
        <p:spPr>
          <a:xfrm>
            <a:off x="3880453" y="6295543"/>
            <a:ext cx="11015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-ЕНО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99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Equal 93"/>
          <p:cNvSpPr/>
          <p:nvPr/>
        </p:nvSpPr>
        <p:spPr>
          <a:xfrm>
            <a:off x="4872227" y="6405547"/>
            <a:ext cx="356113" cy="295836"/>
          </a:xfrm>
          <a:prstGeom prst="mathEqual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sz="280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277603" y="6218984"/>
            <a:ext cx="19039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отвор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ЕНО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99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Plus 95"/>
          <p:cNvSpPr/>
          <p:nvPr/>
        </p:nvSpPr>
        <p:spPr>
          <a:xfrm>
            <a:off x="3717351" y="6417600"/>
            <a:ext cx="247237" cy="295836"/>
          </a:xfrm>
          <a:prstGeom prst="mathPlu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sz="2800"/>
          </a:p>
        </p:txBody>
      </p:sp>
      <p:sp>
        <p:nvSpPr>
          <p:cNvPr id="97" name="Rectangle 96"/>
          <p:cNvSpPr/>
          <p:nvPr/>
        </p:nvSpPr>
        <p:spPr>
          <a:xfrm>
            <a:off x="7390512" y="5213906"/>
            <a:ext cx="12274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отвор-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Plus 97"/>
          <p:cNvSpPr/>
          <p:nvPr/>
        </p:nvSpPr>
        <p:spPr>
          <a:xfrm>
            <a:off x="8553788" y="5404592"/>
            <a:ext cx="247237" cy="295836"/>
          </a:xfrm>
          <a:prstGeom prst="mathPlu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sz="2800"/>
          </a:p>
        </p:txBody>
      </p:sp>
      <p:sp>
        <p:nvSpPr>
          <p:cNvPr id="99" name="Rectangle 98"/>
          <p:cNvSpPr/>
          <p:nvPr/>
        </p:nvSpPr>
        <p:spPr>
          <a:xfrm>
            <a:off x="8702896" y="5213906"/>
            <a:ext cx="11015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-ЕНИ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99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Equal 99"/>
          <p:cNvSpPr/>
          <p:nvPr/>
        </p:nvSpPr>
        <p:spPr>
          <a:xfrm>
            <a:off x="9761906" y="5404592"/>
            <a:ext cx="356113" cy="295836"/>
          </a:xfrm>
          <a:prstGeom prst="mathEqual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sz="280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0194176" y="5218029"/>
            <a:ext cx="19039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отвор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ЕНИ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99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387308" y="5681104"/>
            <a:ext cx="12274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отвор-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372992" y="6198791"/>
            <a:ext cx="12274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отвор-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8687622" y="5690428"/>
            <a:ext cx="10615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-ЕНЕ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99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Equal 104"/>
          <p:cNvSpPr/>
          <p:nvPr/>
        </p:nvSpPr>
        <p:spPr>
          <a:xfrm>
            <a:off x="9753488" y="5867667"/>
            <a:ext cx="356113" cy="295836"/>
          </a:xfrm>
          <a:prstGeom prst="mathEqual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sz="280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0273031" y="5681104"/>
            <a:ext cx="18638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отвор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ЕНЕ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99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Plus 106"/>
          <p:cNvSpPr/>
          <p:nvPr/>
        </p:nvSpPr>
        <p:spPr>
          <a:xfrm>
            <a:off x="8571718" y="5879720"/>
            <a:ext cx="247237" cy="295836"/>
          </a:xfrm>
          <a:prstGeom prst="mathPlu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sz="2800"/>
          </a:p>
        </p:txBody>
      </p:sp>
      <p:sp>
        <p:nvSpPr>
          <p:cNvPr id="108" name="Rectangle 107"/>
          <p:cNvSpPr/>
          <p:nvPr/>
        </p:nvSpPr>
        <p:spPr>
          <a:xfrm>
            <a:off x="8681685" y="6152109"/>
            <a:ext cx="10823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-ЕНА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99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Equal 108"/>
          <p:cNvSpPr/>
          <p:nvPr/>
        </p:nvSpPr>
        <p:spPr>
          <a:xfrm>
            <a:off x="9771418" y="6329348"/>
            <a:ext cx="356113" cy="295836"/>
          </a:xfrm>
          <a:prstGeom prst="mathEqual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sz="280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0240199" y="6142785"/>
            <a:ext cx="188468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отвор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ЕНА</a:t>
            </a:r>
            <a:endParaRPr lang="en-US" sz="28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99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Plus 110"/>
          <p:cNvSpPr/>
          <p:nvPr/>
        </p:nvSpPr>
        <p:spPr>
          <a:xfrm>
            <a:off x="8549307" y="6341401"/>
            <a:ext cx="247237" cy="295836"/>
          </a:xfrm>
          <a:prstGeom prst="mathPlu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sz="2800"/>
          </a:p>
        </p:txBody>
      </p:sp>
      <p:sp>
        <p:nvSpPr>
          <p:cNvPr id="112" name="Rectangle 111"/>
          <p:cNvSpPr/>
          <p:nvPr/>
        </p:nvSpPr>
        <p:spPr>
          <a:xfrm>
            <a:off x="2427016" y="4527494"/>
            <a:ext cx="20281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4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ОТВОРИМО</a:t>
            </a:r>
            <a:endParaRPr lang="en-US" sz="24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Multiply 78"/>
          <p:cNvSpPr/>
          <p:nvPr/>
        </p:nvSpPr>
        <p:spPr>
          <a:xfrm>
            <a:off x="3240979" y="4482011"/>
            <a:ext cx="1409708" cy="534660"/>
          </a:xfrm>
          <a:prstGeom prst="mathMultiply">
            <a:avLst>
              <a:gd name="adj1" fmla="val 16757"/>
            </a:avLst>
          </a:prstGeom>
          <a:solidFill>
            <a:srgbClr val="FFFF99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13" name="Rectangle 112"/>
          <p:cNvSpPr/>
          <p:nvPr/>
        </p:nvSpPr>
        <p:spPr>
          <a:xfrm>
            <a:off x="780585" y="4900693"/>
            <a:ext cx="13628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24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ОТВОР-</a:t>
            </a:r>
            <a:endParaRPr lang="en-US" sz="24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70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9" grpId="0"/>
      <p:bldP spid="10" grpId="0"/>
      <p:bldP spid="11" grpId="0" animBg="1"/>
      <p:bldP spid="12" grpId="0"/>
      <p:bldP spid="13" grpId="0" animBg="1"/>
      <p:bldP spid="14" grpId="0"/>
      <p:bldP spid="15" grpId="0"/>
      <p:bldP spid="18" grpId="0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 animBg="1"/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/>
      <p:bldP spid="40" grpId="0" animBg="1"/>
      <p:bldP spid="41" grpId="0"/>
      <p:bldP spid="42" grpId="0" animBg="1"/>
      <p:bldP spid="43" grpId="0"/>
      <p:bldP spid="44" grpId="0" animBg="1"/>
      <p:bldP spid="45" grpId="0"/>
      <p:bldP spid="46" grpId="0"/>
      <p:bldP spid="47" grpId="0"/>
      <p:bldP spid="48" grpId="0"/>
      <p:bldP spid="49" grpId="0" animBg="1"/>
      <p:bldP spid="50" grpId="0"/>
      <p:bldP spid="51" grpId="0" animBg="1"/>
      <p:bldP spid="52" grpId="0"/>
      <p:bldP spid="53" grpId="0"/>
      <p:bldP spid="54" grpId="0"/>
      <p:bldP spid="55" grpId="0"/>
      <p:bldP spid="56" grpId="0" animBg="1"/>
      <p:bldP spid="57" grpId="0"/>
      <p:bldP spid="58" grpId="0" animBg="1"/>
      <p:bldP spid="59" grpId="0"/>
      <p:bldP spid="60" grpId="0" animBg="1"/>
      <p:bldP spid="61" grpId="0"/>
      <p:bldP spid="62" grpId="0" animBg="1"/>
      <p:bldP spid="63" grpId="0"/>
      <p:bldP spid="64" grpId="0" animBg="1"/>
      <p:bldP spid="65" grpId="0"/>
      <p:bldP spid="66" grpId="0" animBg="1"/>
      <p:bldP spid="67" grpId="0"/>
      <p:bldP spid="68" grpId="0"/>
      <p:bldP spid="69" grpId="0"/>
      <p:bldP spid="70" grpId="0"/>
      <p:bldP spid="71" grpId="0" animBg="1"/>
      <p:bldP spid="72" grpId="0"/>
      <p:bldP spid="73" grpId="0" animBg="1"/>
      <p:bldP spid="74" grpId="0"/>
      <p:bldP spid="75" grpId="0" animBg="1"/>
      <p:bldP spid="76" grpId="0"/>
      <p:bldP spid="77" grpId="0" animBg="1"/>
      <p:bldP spid="78" grpId="0"/>
      <p:bldP spid="80" grpId="0"/>
      <p:bldP spid="81" grpId="0"/>
      <p:bldP spid="82" grpId="0"/>
      <p:bldP spid="83" grpId="0" animBg="1"/>
      <p:bldP spid="84" grpId="0"/>
      <p:bldP spid="85" grpId="0" animBg="1"/>
      <p:bldP spid="86" grpId="0"/>
      <p:bldP spid="87" grpId="0"/>
      <p:bldP spid="88" grpId="0"/>
      <p:bldP spid="89" grpId="0"/>
      <p:bldP spid="90" grpId="0" animBg="1"/>
      <p:bldP spid="91" grpId="0"/>
      <p:bldP spid="92" grpId="0" animBg="1"/>
      <p:bldP spid="93" grpId="0"/>
      <p:bldP spid="94" grpId="0" animBg="1"/>
      <p:bldP spid="95" grpId="0"/>
      <p:bldP spid="96" grpId="0" animBg="1"/>
      <p:bldP spid="97" grpId="0"/>
      <p:bldP spid="98" grpId="0" animBg="1"/>
      <p:bldP spid="99" grpId="0"/>
      <p:bldP spid="100" grpId="0" animBg="1"/>
      <p:bldP spid="101" grpId="0"/>
      <p:bldP spid="102" grpId="0"/>
      <p:bldP spid="103" grpId="0"/>
      <p:bldP spid="104" grpId="0"/>
      <p:bldP spid="105" grpId="0" animBg="1"/>
      <p:bldP spid="106" grpId="0"/>
      <p:bldP spid="107" grpId="0" animBg="1"/>
      <p:bldP spid="108" grpId="0"/>
      <p:bldP spid="109" grpId="0" animBg="1"/>
      <p:bldP spid="110" grpId="0"/>
      <p:bldP spid="111" grpId="0" animBg="1"/>
      <p:bldP spid="112" grpId="0"/>
      <p:bldP spid="79" grpId="0" animBg="1"/>
      <p:bldP spid="1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12140" y="0"/>
            <a:ext cx="1153308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s-Latn-BA" sz="2400" b="1" cap="none" spc="0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bs-Cyrl-BA" sz="2400" b="1" cap="none" spc="0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рпни глаголски придјев је прост, неличан глаголски облик који има облике сва три рода и оба броја</a:t>
            </a:r>
            <a:r>
              <a:rPr lang="bs-Cyrl-BA" sz="24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cap="none" spc="0" dirty="0">
              <a:ln w="1016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2139" y="802519"/>
            <a:ext cx="1153308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bs-Latn-BA" sz="2400" b="1" cap="none" spc="0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bs-Cyrl-BA" sz="2400" b="1" cap="none" spc="0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рпни глаголски придјев (као и радни глаголски придјев) служи за грађење сложених глаголских облика: перфекта, плусквамперфекта и футура другог</a:t>
            </a:r>
            <a:r>
              <a:rPr lang="bs-Cyrl-BA" sz="24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 тим што су они у том случају у пасивном стању.</a:t>
            </a:r>
            <a:endParaRPr lang="en-US" sz="2400" b="1" cap="none" spc="0" dirty="0">
              <a:ln w="1016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38652" y="2246177"/>
            <a:ext cx="897657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s-Cyrl-BA" sz="28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Школска година је </a:t>
            </a:r>
            <a:r>
              <a:rPr lang="bs-Cyrl-BA" sz="2800" b="1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завршена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прије неколико седмица</a:t>
            </a:r>
            <a:r>
              <a:rPr lang="bs-Cyrl-BA" sz="28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cap="none" spc="0" dirty="0">
              <a:ln w="1016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540491" y="2656392"/>
            <a:ext cx="2027737" cy="113006"/>
          </a:xfrm>
          <a:custGeom>
            <a:avLst/>
            <a:gdLst>
              <a:gd name="connsiteX0" fmla="*/ 0 w 1789611"/>
              <a:gd name="connsiteY0" fmla="*/ 26126 h 169818"/>
              <a:gd name="connsiteX1" fmla="*/ 0 w 1789611"/>
              <a:gd name="connsiteY1" fmla="*/ 169818 h 169818"/>
              <a:gd name="connsiteX2" fmla="*/ 1789611 w 1789611"/>
              <a:gd name="connsiteY2" fmla="*/ 169818 h 169818"/>
              <a:gd name="connsiteX3" fmla="*/ 1789611 w 1789611"/>
              <a:gd name="connsiteY3" fmla="*/ 0 h 16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9611" h="169818">
                <a:moveTo>
                  <a:pt x="0" y="26126"/>
                </a:moveTo>
                <a:lnTo>
                  <a:pt x="0" y="169818"/>
                </a:lnTo>
                <a:lnTo>
                  <a:pt x="1789611" y="169818"/>
                </a:lnTo>
                <a:lnTo>
                  <a:pt x="1789611" y="0"/>
                </a:lnTo>
              </a:path>
            </a:pathLst>
          </a:cu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6" name="TextBox 15"/>
          <p:cNvSpPr txBox="1"/>
          <p:nvPr/>
        </p:nvSpPr>
        <p:spPr>
          <a:xfrm>
            <a:off x="5027356" y="2699086"/>
            <a:ext cx="1084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перфекат</a:t>
            </a:r>
            <a:endParaRPr lang="bs-Latn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13659" y="3148784"/>
            <a:ext cx="607312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s-Cyrl-BA" sz="28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Школска година је била </a:t>
            </a:r>
            <a:r>
              <a:rPr lang="bs-Cyrl-BA" sz="2800" b="1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завршена</a:t>
            </a:r>
            <a:r>
              <a:rPr lang="bs-Cyrl-BA" sz="28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cap="none" spc="0" dirty="0">
              <a:ln w="1016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5802162" y="3586365"/>
            <a:ext cx="2994108" cy="85640"/>
          </a:xfrm>
          <a:custGeom>
            <a:avLst/>
            <a:gdLst>
              <a:gd name="connsiteX0" fmla="*/ 0 w 1789611"/>
              <a:gd name="connsiteY0" fmla="*/ 26126 h 169818"/>
              <a:gd name="connsiteX1" fmla="*/ 0 w 1789611"/>
              <a:gd name="connsiteY1" fmla="*/ 169818 h 169818"/>
              <a:gd name="connsiteX2" fmla="*/ 1789611 w 1789611"/>
              <a:gd name="connsiteY2" fmla="*/ 169818 h 169818"/>
              <a:gd name="connsiteX3" fmla="*/ 1789611 w 1789611"/>
              <a:gd name="connsiteY3" fmla="*/ 0 h 16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9611" h="169818">
                <a:moveTo>
                  <a:pt x="0" y="26126"/>
                </a:moveTo>
                <a:lnTo>
                  <a:pt x="0" y="169818"/>
                </a:lnTo>
                <a:lnTo>
                  <a:pt x="1789611" y="169818"/>
                </a:lnTo>
                <a:lnTo>
                  <a:pt x="1789611" y="0"/>
                </a:lnTo>
              </a:path>
            </a:pathLst>
          </a:cu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9" name="TextBox 18"/>
          <p:cNvSpPr txBox="1"/>
          <p:nvPr/>
        </p:nvSpPr>
        <p:spPr>
          <a:xfrm>
            <a:off x="6568228" y="3629250"/>
            <a:ext cx="2007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плусквамперфекат</a:t>
            </a:r>
            <a:endParaRPr lang="bs-Latn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78863" y="4396358"/>
            <a:ext cx="1059963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s-Cyrl-BA" sz="28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Кад школска година буде </a:t>
            </a:r>
            <a:r>
              <a:rPr lang="bs-Cyrl-BA" sz="2800" b="1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завршена</a:t>
            </a:r>
            <a:r>
              <a:rPr lang="bs-Cyrl-BA" sz="28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s-Cyrl-BA" sz="2800" b="1" dirty="0" smtClean="0">
                <a:ln w="1016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идем с родитељима на село</a:t>
            </a:r>
            <a:r>
              <a:rPr lang="bs-Cyrl-BA" sz="2800" b="1" dirty="0" smtClean="0">
                <a:ln w="1016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cap="none" spc="0" dirty="0">
              <a:ln w="1016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4409352" y="4870925"/>
            <a:ext cx="2442209" cy="48653"/>
          </a:xfrm>
          <a:custGeom>
            <a:avLst/>
            <a:gdLst>
              <a:gd name="connsiteX0" fmla="*/ 0 w 1789611"/>
              <a:gd name="connsiteY0" fmla="*/ 26126 h 169818"/>
              <a:gd name="connsiteX1" fmla="*/ 0 w 1789611"/>
              <a:gd name="connsiteY1" fmla="*/ 169818 h 169818"/>
              <a:gd name="connsiteX2" fmla="*/ 1789611 w 1789611"/>
              <a:gd name="connsiteY2" fmla="*/ 169818 h 169818"/>
              <a:gd name="connsiteX3" fmla="*/ 1789611 w 1789611"/>
              <a:gd name="connsiteY3" fmla="*/ 0 h 16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9611" h="169818">
                <a:moveTo>
                  <a:pt x="0" y="26126"/>
                </a:moveTo>
                <a:lnTo>
                  <a:pt x="0" y="169818"/>
                </a:lnTo>
                <a:lnTo>
                  <a:pt x="1789611" y="169818"/>
                </a:lnTo>
                <a:lnTo>
                  <a:pt x="1789611" y="0"/>
                </a:lnTo>
              </a:path>
            </a:pathLst>
          </a:cu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5" name="TextBox 24"/>
          <p:cNvSpPr txBox="1"/>
          <p:nvPr/>
        </p:nvSpPr>
        <p:spPr>
          <a:xfrm>
            <a:off x="4925481" y="4929633"/>
            <a:ext cx="1392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футур други</a:t>
            </a:r>
            <a:endParaRPr lang="bs-Latn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3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 animBg="1"/>
      <p:bldP spid="16" grpId="0"/>
      <p:bldP spid="17" grpId="0"/>
      <p:bldP spid="18" grpId="0" animBg="1"/>
      <p:bldP spid="19" grpId="0"/>
      <p:bldP spid="23" grpId="0"/>
      <p:bldP spid="24" grpId="0" animBg="1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4122" y="107114"/>
            <a:ext cx="108264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bs-Latn-BA" sz="24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bs-Cyrl-BA" sz="24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сим што служи за грађење сложених глаголских облика, када је у склопу предиката, трпни глаголски придјев често преузима и улогу правог придјева.</a:t>
            </a:r>
            <a:endParaRPr lang="en-US" sz="2400" b="1" cap="none" spc="0" dirty="0">
              <a:ln w="1016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3581" y="1519474"/>
            <a:ext cx="726294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bs-Cyrl-BA" sz="32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Кретали смо се </a:t>
            </a:r>
            <a:r>
              <a:rPr lang="bs-Cyrl-BA" sz="3200" b="1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УТАБАНИМ</a:t>
            </a:r>
            <a:r>
              <a:rPr lang="bs-Cyrl-BA" sz="32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стазама.</a:t>
            </a:r>
            <a:endParaRPr lang="en-US" sz="3200" b="1" cap="none" spc="0" dirty="0">
              <a:ln w="1016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43195" y="2784544"/>
            <a:ext cx="791609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bs-Cyrl-BA" sz="32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Вјетар је шибао кроз </a:t>
            </a:r>
            <a:r>
              <a:rPr lang="bs-Cyrl-BA" sz="3200" b="1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ОТВОРЕН</a:t>
            </a:r>
            <a:r>
              <a:rPr lang="bs-Cyrl-BA" sz="32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прозор.</a:t>
            </a:r>
            <a:endParaRPr lang="en-US" sz="3200" b="1" cap="none" spc="0" dirty="0">
              <a:ln w="1016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88635" y="4049614"/>
            <a:ext cx="10051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bs-Cyrl-BA" sz="32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Дуго сам размишљао о </a:t>
            </a:r>
            <a:r>
              <a:rPr lang="bs-Cyrl-BA" sz="3200" b="1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ПРОЧИТАНОЈ</a:t>
            </a:r>
            <a:r>
              <a:rPr lang="bs-Cyrl-BA" sz="32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књизи.</a:t>
            </a:r>
            <a:endParaRPr lang="en-US" sz="3200" b="1" cap="none" spc="0" dirty="0">
              <a:ln w="1016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4950" y="5733242"/>
            <a:ext cx="1099258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bs-Cyrl-BA" sz="28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свим наведеним примјерима трпни глаголски придјев има атрибутску функцију.</a:t>
            </a:r>
            <a:endParaRPr lang="en-US" sz="2800" b="1" cap="none" spc="0" dirty="0">
              <a:ln w="1016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91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93881" y="162567"/>
            <a:ext cx="54874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ПАЗИ НА ПРАВОПИС!!!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7980" y="946981"/>
            <a:ext cx="55192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НИЈЕ                        НЕГО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72291" y="1622944"/>
            <a:ext cx="221997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потрешен                        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8126" y="1622944"/>
            <a:ext cx="219635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потресен                        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227294" y="2026791"/>
            <a:ext cx="2084295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266421" y="2137105"/>
            <a:ext cx="196448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донешен                        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12599" y="2101247"/>
            <a:ext cx="196448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донесен                        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245224" y="2528813"/>
            <a:ext cx="2084295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245223" y="2639126"/>
            <a:ext cx="208429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600" b="1" dirty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грижен                        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12599" y="2579550"/>
            <a:ext cx="208429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угризен                        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245222" y="2994431"/>
            <a:ext cx="2084295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95311" y="3175144"/>
            <a:ext cx="208429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увежен                        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03634" y="3156883"/>
            <a:ext cx="208429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увезен                        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227293" y="3577137"/>
            <a:ext cx="2084295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185740" y="3611786"/>
            <a:ext cx="208429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унешен                        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12599" y="3655506"/>
            <a:ext cx="208429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унесен                        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258670" y="4011924"/>
            <a:ext cx="2084295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44905" y="4757282"/>
            <a:ext cx="1153308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s-Cyrl-BA" sz="2400" b="1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Уколико је т</a:t>
            </a:r>
            <a:r>
              <a:rPr lang="bs-Cyrl-BA" sz="2400" b="1" cap="none" spc="0" dirty="0" smtClean="0">
                <a:ln w="1016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рпни глаголски придјев употријебљен као прави придјев у функцији атрибута, одрична ријечца НЕ се пише састављено с њим:</a:t>
            </a:r>
            <a:endParaRPr lang="en-US" sz="2400" b="1" cap="none" spc="0" dirty="0">
              <a:ln w="1016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7440" y="5764278"/>
            <a:ext cx="1163055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3600" b="1" dirty="0" smtClean="0">
                <a:ln w="1016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неоправдан, неопјеван, непрочитана, ненаписана                       </a:t>
            </a:r>
            <a:endParaRPr lang="en-US" sz="3600" b="1" cap="none" spc="0" dirty="0">
              <a:ln w="1016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3" grpId="0"/>
      <p:bldP spid="14" grpId="0"/>
      <p:bldP spid="16" grpId="0"/>
      <p:bldP spid="17" grpId="0"/>
      <p:bldP spid="19" grpId="0"/>
      <p:bldP spid="20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873</TotalTime>
  <Words>698</Words>
  <Application>Microsoft Office PowerPoint</Application>
  <PresentationFormat>Widescreen</PresentationFormat>
  <Paragraphs>154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Laptop</cp:lastModifiedBy>
  <cp:revision>56</cp:revision>
  <dcterms:created xsi:type="dcterms:W3CDTF">2020-04-27T19:39:15Z</dcterms:created>
  <dcterms:modified xsi:type="dcterms:W3CDTF">2020-05-11T07:14:20Z</dcterms:modified>
</cp:coreProperties>
</file>