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57798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57113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43082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69558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6420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05105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53676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54681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85476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90656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563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E32DF-0969-49D9-880B-F2A48D9D074E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2F7C-63EB-47B4-9BB1-1DA3AFA63CE4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409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ПИСМЕНО ДИЈЕЉЕЊЕ</a:t>
            </a:r>
            <a:endParaRPr lang="sr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14292"/>
            <a:ext cx="4860032" cy="433722"/>
          </a:xfrm>
        </p:spPr>
        <p:txBody>
          <a:bodyPr>
            <a:normAutofit/>
          </a:bodyPr>
          <a:lstStyle/>
          <a:p>
            <a:r>
              <a:rPr lang="sr-Cyrl-B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 4. РАЗРЕД</a:t>
            </a:r>
            <a:endParaRPr lang="sr-Latn-B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2913551"/>
            <a:ext cx="3131840" cy="21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90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4852350"/>
              </p:ext>
            </p:extLst>
          </p:nvPr>
        </p:nvGraphicFramePr>
        <p:xfrm>
          <a:off x="611560" y="943876"/>
          <a:ext cx="2880319" cy="40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848"/>
                <a:gridCol w="963848"/>
                <a:gridCol w="952623"/>
              </a:tblGrid>
              <a:tr h="1077420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sr-Latn-BA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Ј</a:t>
                      </a:r>
                      <a:endParaRPr lang="sr-Latn-BA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68974">
                <a:tc>
                  <a:txBody>
                    <a:bodyPr/>
                    <a:lstStyle/>
                    <a:p>
                      <a:pPr algn="ctr"/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</a:p>
                    <a:p>
                      <a:pPr algn="ctr"/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  </a:t>
                      </a:r>
                      <a:endParaRPr lang="sr-Cyrl-BA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endParaRPr lang="sr-Cyrl-BA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   </a:t>
                      </a:r>
                      <a:endParaRPr lang="sr-Latn-BA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sr-Cyrl-BA" sz="2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sr-Cyrl-BA" sz="2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sr-Cyrl-BA" sz="2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endParaRPr lang="sr-Cyrl-BA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91880" y="204949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: 4 =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9247295"/>
              </p:ext>
            </p:extLst>
          </p:nvPr>
        </p:nvGraphicFramePr>
        <p:xfrm>
          <a:off x="4211960" y="1521083"/>
          <a:ext cx="3048000" cy="99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</a:tblGrid>
              <a:tr h="532874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sr-Latn-BA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Ј</a:t>
                      </a:r>
                      <a:endParaRPr lang="sr-Latn-BA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sr-Latn-BA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r-Latn-BA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952848" y="285978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15984" y="350785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39107" y="429994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26749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26749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Дијелимо помоћу таблице мјесних вриједности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241" y="26749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4514292"/>
            <a:ext cx="4860032" cy="4337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1800" smtClean="0">
                <a:latin typeface="Times New Roman" pitchFamily="18" charset="0"/>
                <a:cs typeface="Times New Roman" pitchFamily="18" charset="0"/>
              </a:rPr>
              <a:t>МАТЕМАТИКА 4. РАЗРЕД</a:t>
            </a:r>
            <a:endParaRPr lang="sr-Latn-B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6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749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Дијелимо без таблице мјесних вриједности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31590"/>
            <a:ext cx="20882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B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5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-4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12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-12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0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27584" y="185167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592" y="264375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3608" y="336383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455876" y="771550"/>
            <a:ext cx="4824536" cy="151216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Провјеравамо множењем:</a:t>
            </a: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B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563888" y="185167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0" y="4514292"/>
            <a:ext cx="4860032" cy="4337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1800" smtClean="0">
                <a:latin typeface="Times New Roman" pitchFamily="18" charset="0"/>
                <a:cs typeface="Times New Roman" pitchFamily="18" charset="0"/>
              </a:rPr>
              <a:t>МАТЕМАТИКА 4. РАЗРЕД</a:t>
            </a:r>
            <a:endParaRPr lang="sr-Latn-B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0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796" y="26749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2. Израчунај без таблице мјесних вриједности: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993828"/>
            <a:ext cx="3024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) 464 : 4=116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-4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6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-4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24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- 24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0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1560" y="170765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3568" y="242773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5576" y="321982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3785" y="3668357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Провјеравамо множењем: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116 •4 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464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9512" y="4443958"/>
            <a:ext cx="612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21560" y="987573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458 : 2= 229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5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-4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18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-18 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0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81499" y="177966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97523" y="249974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13547" y="321982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21560" y="3671484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Провјеравамо множењем: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229 • 2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458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444395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 txBox="1">
            <a:spLocks/>
          </p:cNvSpPr>
          <p:nvPr/>
        </p:nvSpPr>
        <p:spPr>
          <a:xfrm>
            <a:off x="0" y="4709778"/>
            <a:ext cx="4860032" cy="4337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1800" smtClean="0">
                <a:latin typeface="Times New Roman" pitchFamily="18" charset="0"/>
                <a:cs typeface="Times New Roman" pitchFamily="18" charset="0"/>
              </a:rPr>
              <a:t>МАТЕМАТИКА 4. РАЗРЕД</a:t>
            </a:r>
            <a:endParaRPr lang="sr-Latn-B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71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7495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. (3. задатак у уџбенику на стр. 124) Три пара ципела коштају 834 КМ. Колико кошта један пар?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98757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18017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834 : 3 =278 </a:t>
            </a:r>
          </a:p>
          <a:p>
            <a:r>
              <a:rPr lang="sr-Cyrl-BA" dirty="0" smtClean="0"/>
              <a:t>-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23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-21 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24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-24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0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2054797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1560" y="278777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35596" y="3579862"/>
            <a:ext cx="540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79912" y="1467824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Провјера :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278 • 3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834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51920" y="221171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1560" y="400664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Одговор: Један пар ципела кошта 278 КМ.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4514292"/>
            <a:ext cx="4860032" cy="4337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1800" smtClean="0">
                <a:latin typeface="Times New Roman" pitchFamily="18" charset="0"/>
                <a:cs typeface="Times New Roman" pitchFamily="18" charset="0"/>
              </a:rPr>
              <a:t>МАТЕМАТИКА 4. РАЗРЕД</a:t>
            </a:r>
            <a:endParaRPr lang="sr-Latn-B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61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950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4. (4. задатак из уџбеника на стр. 124) Израчунај: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20359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415 – 426 : 3 = 415 – 142 = 273 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9662"/>
            <a:ext cx="18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426 : 3 =142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12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-12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6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6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0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1627" y="257175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3568" y="3335119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1657" y="4011910"/>
            <a:ext cx="468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74539" y="4177174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142 • 3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426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801025" y="4592673"/>
            <a:ext cx="612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15275" y="180995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 415</a:t>
            </a:r>
          </a:p>
          <a:p>
            <a:r>
              <a:rPr lang="sr-Cyrl-BA" sz="2400" dirty="0" smtClean="0"/>
              <a:t>-142</a:t>
            </a:r>
          </a:p>
          <a:p>
            <a:r>
              <a:rPr lang="sr-Cyrl-BA" sz="2400" dirty="0"/>
              <a:t>  2</a:t>
            </a:r>
            <a:r>
              <a:rPr lang="sr-Cyrl-BA" sz="2400" dirty="0" smtClean="0"/>
              <a:t>73</a:t>
            </a:r>
            <a:endParaRPr lang="sr-Latn-BA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059291" y="257112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>
            <a:off x="5436096" y="4457318"/>
            <a:ext cx="4860032" cy="4337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1800" smtClean="0">
                <a:latin typeface="Times New Roman" pitchFamily="18" charset="0"/>
                <a:cs typeface="Times New Roman" pitchFamily="18" charset="0"/>
              </a:rPr>
              <a:t>МАТЕМАТИКА 4. РАЗРЕД</a:t>
            </a:r>
            <a:endParaRPr lang="sr-Latn-B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88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23159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84355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 уџбенику на 124. страни урадити 2. задатак под б,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и 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као и 5. и 6.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23678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Они који желе више могу урадити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8. и 9. задатак. 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514292"/>
            <a:ext cx="4860032" cy="4337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1800" smtClean="0">
                <a:latin typeface="Times New Roman" pitchFamily="18" charset="0"/>
                <a:cs typeface="Times New Roman" pitchFamily="18" charset="0"/>
              </a:rPr>
              <a:t>МАТЕМАТИКА 4. РАЗРЕД</a:t>
            </a:r>
            <a:endParaRPr lang="sr-Latn-B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30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324</Words>
  <Application>Microsoft Office PowerPoint</Application>
  <PresentationFormat>On-screen Show (16:9)</PresentationFormat>
  <Paragraphs>101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ПИСМЕНО ДИЈЕЉЕЊЕ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ДИЈЕЉЕЊЕ</dc:title>
  <dc:creator>Danilo</dc:creator>
  <cp:lastModifiedBy>Dajana Gluvic</cp:lastModifiedBy>
  <cp:revision>19</cp:revision>
  <dcterms:created xsi:type="dcterms:W3CDTF">2020-05-09T08:59:41Z</dcterms:created>
  <dcterms:modified xsi:type="dcterms:W3CDTF">2020-05-15T10:36:07Z</dcterms:modified>
</cp:coreProperties>
</file>