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335"/>
    <a:srgbClr val="254E26"/>
    <a:srgbClr val="255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4913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4122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7064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5315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5510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1495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5668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6840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0843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9396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7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6BFFA-4526-4C56-ADF1-1A2A5864C4D4}" type="datetimeFigureOut">
              <a:rPr lang="sr-Latn-BA" smtClean="0"/>
              <a:t>23.5.2020.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EF47-91AA-4706-ACA1-DCBD4D68236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846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ld world map - Google Search | Framed world map, Antique worl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0" y="411633"/>
            <a:ext cx="5141285" cy="60267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761" y="3273687"/>
            <a:ext cx="5338616" cy="1655762"/>
          </a:xfrm>
        </p:spPr>
        <p:txBody>
          <a:bodyPr>
            <a:normAutofit/>
          </a:bodyPr>
          <a:lstStyle/>
          <a:p>
            <a:r>
              <a:rPr lang="sr-Cyrl-B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КАРТОГРАФСКА </a:t>
            </a:r>
            <a:endParaRPr lang="sr-Latn-BA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ПИСМЕНОСТ</a:t>
            </a:r>
            <a:endParaRPr lang="sr-Latn-BA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73026" y="936886"/>
            <a:ext cx="10900138" cy="1723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Завичај је _________________________________________     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26836" y="973830"/>
            <a:ext cx="10510983" cy="1723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мјесто у коме смо се родили, у коме живимо, 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радимо и идемо у школу.</a:t>
            </a:r>
          </a:p>
        </p:txBody>
      </p:sp>
      <p:pic>
        <p:nvPicPr>
          <p:cNvPr id="4102" name="Picture 6" descr="Gorski zavičaj | Profil Kl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55" y="2632416"/>
            <a:ext cx="5033814" cy="4225583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ечерас отварање изложбе &quot;Република Српска на картам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b="3181"/>
          <a:stretch/>
        </p:blipFill>
        <p:spPr bwMode="auto">
          <a:xfrm>
            <a:off x="369443" y="2974600"/>
            <a:ext cx="5144654" cy="388339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6546" y="973829"/>
            <a:ext cx="10991274" cy="4586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Напиши на којој се страни свијета од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Добоја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налазе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градови: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Бања Лука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_______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Бијељина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Требиње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_______</a:t>
            </a:r>
          </a:p>
          <a:p>
            <a:pPr marL="0" indent="0">
              <a:buNone/>
            </a:pPr>
            <a:endParaRPr lang="sr-Cyrl-B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73243" y="2021754"/>
            <a:ext cx="1442101" cy="55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3243" y="2576945"/>
            <a:ext cx="3257048" cy="55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99536" y="3093724"/>
            <a:ext cx="3257048" cy="55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југ</a:t>
            </a:r>
          </a:p>
        </p:txBody>
      </p:sp>
      <p:pic>
        <p:nvPicPr>
          <p:cNvPr id="9" name="Picture 8" descr="Вечерас отварање изложбе &quot;Република Српска на картам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b="3181"/>
          <a:stretch/>
        </p:blipFill>
        <p:spPr bwMode="auto">
          <a:xfrm>
            <a:off x="5514096" y="2060166"/>
            <a:ext cx="5671139" cy="4280812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6546" y="973829"/>
            <a:ext cx="10991274" cy="4586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Ријека Дрина налази се _________ од Добоја.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сјеверно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западно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источно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94588" y="1001537"/>
            <a:ext cx="3257048" cy="55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источно</a:t>
            </a:r>
          </a:p>
        </p:txBody>
      </p:sp>
      <p:pic>
        <p:nvPicPr>
          <p:cNvPr id="2052" name="Picture 4" descr="Otrov iz Spreče ulio se u Bosnu, ide prema Savi: 'Hrvatska nem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2" y="2985906"/>
            <a:ext cx="5569527" cy="3872094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73026" y="936885"/>
            <a:ext cx="10528373" cy="573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је: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увећани приказ објеката гледаних одозго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умањени приказ објеката гледаних одозго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9083964" y="2145146"/>
            <a:ext cx="491067" cy="4233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6" name="Picture 2" descr="Developers Propose Up to 375 Units for New Neighborhood in Tow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66" y="3414890"/>
            <a:ext cx="5155334" cy="34431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73026" y="936885"/>
            <a:ext cx="10528373" cy="573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Умањени приказ земљине површине је: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скица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географска карта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легенда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4622792" y="2098966"/>
            <a:ext cx="491067" cy="4233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1268" name="Picture 4" descr="Karta Srbije I Bosne I Hercegovine | superjo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12889" r="8326" b="808"/>
          <a:stretch/>
        </p:blipFill>
        <p:spPr bwMode="auto">
          <a:xfrm>
            <a:off x="8534400" y="3168073"/>
            <a:ext cx="3657600" cy="368992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73026" y="936885"/>
            <a:ext cx="10528373" cy="573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Свака географска карта садржи: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14584" y="1523401"/>
            <a:ext cx="6831519" cy="647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азив територије која је приказана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7680" y="2100679"/>
            <a:ext cx="6831519" cy="647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егенду са картографским знацима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6563" r="11217" b="5806"/>
          <a:stretch/>
        </p:blipFill>
        <p:spPr>
          <a:xfrm>
            <a:off x="7848599" y="2817091"/>
            <a:ext cx="3352800" cy="36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73026" y="936885"/>
            <a:ext cx="10528373" cy="573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Препознај картографске знаке и напиши њихово значење.</a:t>
            </a:r>
          </a:p>
          <a:p>
            <a:pPr marL="0" indent="0">
              <a:buNone/>
            </a:pPr>
            <a:endParaRPr lang="sr-Cyrl-B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sr-Latn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</a:t>
            </a:r>
            <a:r>
              <a:rPr lang="sr-Latn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____________</a:t>
            </a:r>
          </a:p>
          <a:p>
            <a:pPr marL="0" indent="0">
              <a:buNone/>
            </a:pPr>
            <a:endParaRPr lang="sr-Latn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___________                            _____________</a:t>
            </a:r>
          </a:p>
          <a:p>
            <a:pPr marL="0" indent="0">
              <a:buNone/>
            </a:pPr>
            <a:endParaRPr lang="sr-Latn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___________                            _____________</a:t>
            </a:r>
          </a:p>
          <a:p>
            <a:pPr marL="0" indent="0">
              <a:buNone/>
            </a:pPr>
            <a:endParaRPr lang="sr-Latn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80" y="2216487"/>
            <a:ext cx="942109" cy="8328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1695" y="2595423"/>
            <a:ext cx="434109" cy="443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773374" y="2078179"/>
            <a:ext cx="0" cy="563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97873" y="2290629"/>
            <a:ext cx="3509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60933" y="2253664"/>
            <a:ext cx="83127" cy="738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Oval 13"/>
          <p:cNvSpPr/>
          <p:nvPr/>
        </p:nvSpPr>
        <p:spPr>
          <a:xfrm>
            <a:off x="1907299" y="2258288"/>
            <a:ext cx="83127" cy="738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5" name="Oval 14"/>
          <p:cNvSpPr/>
          <p:nvPr/>
        </p:nvSpPr>
        <p:spPr>
          <a:xfrm>
            <a:off x="1731805" y="2027373"/>
            <a:ext cx="83127" cy="738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45309" y="4387273"/>
            <a:ext cx="13854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0697" y="4595089"/>
            <a:ext cx="13854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9931" y="4484257"/>
            <a:ext cx="1385455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520873" y="4184073"/>
            <a:ext cx="711216" cy="73890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2" name="Oval 21"/>
          <p:cNvSpPr/>
          <p:nvPr/>
        </p:nvSpPr>
        <p:spPr>
          <a:xfrm>
            <a:off x="6687124" y="4368790"/>
            <a:ext cx="387930" cy="37869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3" name="Oval 22"/>
          <p:cNvSpPr/>
          <p:nvPr/>
        </p:nvSpPr>
        <p:spPr>
          <a:xfrm>
            <a:off x="1556321" y="5495636"/>
            <a:ext cx="531097" cy="53570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80" y="5107699"/>
            <a:ext cx="1323390" cy="1323390"/>
          </a:xfrm>
          <a:prstGeom prst="rect">
            <a:avLst/>
          </a:prstGeom>
        </p:spPr>
      </p:pic>
      <p:sp>
        <p:nvSpPr>
          <p:cNvPr id="25" name="Subtitle 2"/>
          <p:cNvSpPr txBox="1">
            <a:spLocks/>
          </p:cNvSpPr>
          <p:nvPr/>
        </p:nvSpPr>
        <p:spPr>
          <a:xfrm>
            <a:off x="2804928" y="2534782"/>
            <a:ext cx="2739816" cy="55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манастир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7746944" y="5636786"/>
            <a:ext cx="2739816" cy="55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пристаниште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7826907" y="4248430"/>
            <a:ext cx="2739816" cy="55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мањи град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7977325" y="2543716"/>
            <a:ext cx="2739816" cy="55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рудник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2796925" y="5626525"/>
            <a:ext cx="2739816" cy="55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778453" y="4237820"/>
            <a:ext cx="2739816" cy="55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аутопут</a:t>
            </a:r>
          </a:p>
        </p:txBody>
      </p:sp>
    </p:spTree>
    <p:extLst>
      <p:ext uri="{BB962C8B-B14F-4D97-AF65-F5344CB8AC3E}">
        <p14:creationId xmlns:p14="http://schemas.microsoft.com/office/powerpoint/2010/main" val="28479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73026" y="936885"/>
            <a:ext cx="10528373" cy="573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Нацртај картографске знаке за:</a:t>
            </a:r>
          </a:p>
          <a:p>
            <a:pPr marL="0" indent="0">
              <a:buNone/>
            </a:pPr>
            <a:endParaRPr lang="sr-Latn-B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већи град 	    аеродром	  државна граница</a:t>
            </a:r>
            <a:endParaRPr lang="sr-Latn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3784" y="2974109"/>
            <a:ext cx="2586182" cy="1403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6" name="Rectangle 5"/>
          <p:cNvSpPr/>
          <p:nvPr/>
        </p:nvSpPr>
        <p:spPr>
          <a:xfrm>
            <a:off x="4410368" y="2974108"/>
            <a:ext cx="2586182" cy="1403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ectangle 6"/>
          <p:cNvSpPr/>
          <p:nvPr/>
        </p:nvSpPr>
        <p:spPr>
          <a:xfrm>
            <a:off x="7656953" y="2974113"/>
            <a:ext cx="2586182" cy="1403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1911928" y="3205016"/>
            <a:ext cx="942109" cy="94210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Oval 8"/>
          <p:cNvSpPr/>
          <p:nvPr/>
        </p:nvSpPr>
        <p:spPr>
          <a:xfrm>
            <a:off x="2096651" y="3389742"/>
            <a:ext cx="554181" cy="5726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33596" r="65797" b="31692"/>
          <a:stretch/>
        </p:blipFill>
        <p:spPr>
          <a:xfrm>
            <a:off x="5125801" y="3071088"/>
            <a:ext cx="1155316" cy="120996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118771" y="3657591"/>
            <a:ext cx="1828800" cy="0"/>
          </a:xfrm>
          <a:prstGeom prst="line">
            <a:avLst/>
          </a:prstGeom>
          <a:ln w="635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6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73026" y="936885"/>
            <a:ext cx="10528373" cy="573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Спој боје са облицима рељефа приказаних на географској карти.</a:t>
            </a:r>
          </a:p>
          <a:p>
            <a:pPr marL="0" indent="0">
              <a:buNone/>
            </a:pPr>
            <a:endParaRPr lang="sr-Cyrl-BA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плава				равнице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свјетлосмеђа			воде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				планине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тамносмеђа			брда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72509" y="2484582"/>
            <a:ext cx="3352800" cy="535709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00945" y="3020291"/>
            <a:ext cx="2124364" cy="117301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72509" y="2521528"/>
            <a:ext cx="3352800" cy="1099128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97745" y="3639128"/>
            <a:ext cx="2327564" cy="55418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29" y="3352987"/>
            <a:ext cx="3821416" cy="34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73026" y="936886"/>
            <a:ext cx="10798538" cy="1019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Одреди стране свијета на географској карти.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6563" r="11217" b="5806"/>
          <a:stretch/>
        </p:blipFill>
        <p:spPr>
          <a:xfrm>
            <a:off x="3636815" y="2133600"/>
            <a:ext cx="3826171" cy="4145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8108" y="1579417"/>
            <a:ext cx="1930400" cy="4802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ectangle 6"/>
          <p:cNvSpPr/>
          <p:nvPr/>
        </p:nvSpPr>
        <p:spPr>
          <a:xfrm>
            <a:off x="4567386" y="6220684"/>
            <a:ext cx="1930400" cy="4802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462986" y="3760109"/>
            <a:ext cx="1930400" cy="4802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ectangle 8"/>
          <p:cNvSpPr/>
          <p:nvPr/>
        </p:nvSpPr>
        <p:spPr>
          <a:xfrm>
            <a:off x="1706415" y="3718046"/>
            <a:ext cx="1930400" cy="48029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67387" y="1541463"/>
            <a:ext cx="1704104" cy="55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јевер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endParaRPr lang="sr-Cyrl-B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002306" y="6182742"/>
            <a:ext cx="1643257" cy="55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sr-Cyrl-B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669686" y="3718046"/>
            <a:ext cx="1723700" cy="55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sr-Cyrl-B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46878">
            <a:off x="1828189" y="3680595"/>
            <a:ext cx="2058571" cy="55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sr-Cyrl-B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73026" y="936885"/>
            <a:ext cx="10798538" cy="5242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 географским картама називи насеља написани су у правцу: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исток – запад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сјевер – југ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запад – исток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3874655" y="3134672"/>
            <a:ext cx="491067" cy="4233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5122" name="Picture 2" descr="Magic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18" y="2756724"/>
            <a:ext cx="4211782" cy="410127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203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marina_uciteljica@yahoo.com</cp:lastModifiedBy>
  <cp:revision>36</cp:revision>
  <dcterms:created xsi:type="dcterms:W3CDTF">2020-05-21T22:01:14Z</dcterms:created>
  <dcterms:modified xsi:type="dcterms:W3CDTF">2020-05-23T08:13:03Z</dcterms:modified>
</cp:coreProperties>
</file>