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62" y="-17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E643-FC67-4927-9C48-90BE3486EC37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2F922-D674-4AFE-8D0F-F6A0B6AC0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2F922-D674-4AFE-8D0F-F6A0B6AC09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t="-3000" r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5465-595F-4A08-813E-20B88359AF11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B7F1-EF71-4D9D-B69E-557F4B01A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7319" y="1981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ЈЕДНАЧИНЕ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giphy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7920" y="3686175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919" y="609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 ПОНОВИМО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3119" y="1600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: 6 = 4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0919" y="2286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Непознати дјељеник израчунавамо када количник помножимо са дјелиоцем.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0719" y="3581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 :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319" y="4343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Непознати дјелилац израчунавамо када дјељеник подијелимо са количником.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oie_transparent - 2020-05-26T231117.5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8919" y="1524000"/>
            <a:ext cx="2002605" cy="2066348"/>
          </a:xfrm>
          <a:prstGeom prst="rect">
            <a:avLst/>
          </a:prstGeom>
        </p:spPr>
      </p:pic>
      <p:pic>
        <p:nvPicPr>
          <p:cNvPr id="8" name="Picture 7" descr="oie_transparent - 2020-05-26T231117.5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319" y="3886200"/>
            <a:ext cx="2076454" cy="21425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18719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: 7 = </a:t>
            </a:r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61319" y="3886200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ДЈЕЉЕНИК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 flipH="1">
            <a:off x="2785986" y="3048000"/>
            <a:ext cx="1071147" cy="838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76119" y="3962400"/>
            <a:ext cx="2164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ДЈЕЛИЛАЦ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76119" y="3124200"/>
            <a:ext cx="914400" cy="838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443119" y="2438400"/>
            <a:ext cx="2173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КОЛИЧНИК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604919" y="2743200"/>
            <a:ext cx="6096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0" grpId="1"/>
      <p:bldP spid="12" grpId="0"/>
      <p:bldP spid="12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19" y="685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Ријеши једначине и провјери рјешења.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3719" y="3962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54 : 6 =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719" y="2514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3719" y="3276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3719" y="175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: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3719" y="175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42 :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9519" y="2438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42 : 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9519" y="3200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6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9519" y="3962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42 : 6 = 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4119" y="175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oie_transparent - 2020-05-27T090039.09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19319" y="2667000"/>
            <a:ext cx="441497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19" y="6858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Дјељеник је 63, а количник 9. Одреди дјелилац!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919" y="1524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 :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5119" y="2209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 :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5119" y="2971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5119" y="3733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63 : 7 =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oie_transparent - 2020-05-27T083426.8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4119" y="3886200"/>
            <a:ext cx="2280733" cy="2284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19" y="685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Ако непознати број умањимо 5 пута, добићемо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број 18. Одреди непознати број!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519" y="4267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90 : 5 = 18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6519" y="2819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6519" y="3581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90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6519" y="2057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: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oie_transparent - 2020-05-27T083817.39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47919" y="3200400"/>
            <a:ext cx="2971803" cy="2971803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>
          <a:xfrm>
            <a:off x="7071519" y="2438400"/>
            <a:ext cx="1905000" cy="1676400"/>
          </a:xfrm>
          <a:prstGeom prst="cloudCallout">
            <a:avLst>
              <a:gd name="adj1" fmla="val 57788"/>
              <a:gd name="adj2" fmla="val 361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00119" y="2895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 = ?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19" y="685800"/>
            <a:ext cx="106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Дјељеник је најмањи број девете десетице, а количник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је највећи једноцифрени број. Одреди дјелилац! 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5119" y="190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 :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319" y="2590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 :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1319" y="3352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1319" y="4114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81 : 9 = 9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oie_transparent - 2020-05-24T125111.07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1319" y="3048000"/>
            <a:ext cx="1812727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119" y="685800"/>
            <a:ext cx="1066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Јован је имао пуну кутију кликера. Подијелио је тројици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другова по 7 кликера. Колико је кликера Јован имао у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кутији? 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319" y="4572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Пр: 21 : 3 = 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319" y="3124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0319" y="3886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=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319" y="2362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 :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oie_transparent - 2020-05-27T085259.78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0919" y="3657600"/>
            <a:ext cx="7067550" cy="2743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0319" y="5257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Јован је имао 21 кликер у кутији.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261</Words>
  <Application>Microsoft Office PowerPoint</Application>
  <PresentationFormat>Custom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2020-05-26T21:10:38Z</dcterms:created>
  <dcterms:modified xsi:type="dcterms:W3CDTF">2020-05-30T05:53:43Z</dcterms:modified>
</cp:coreProperties>
</file>