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D2D237-8E38-4137-AAB1-40BF4F955801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5778B9-655D-4CB8-804B-F2777ECC5F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07D3-6359-4B15-AB99-5E618725BD5E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36244-3E68-48E7-8D72-72077BCF9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07D3-6359-4B15-AB99-5E618725BD5E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36244-3E68-48E7-8D72-72077BCF9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07D3-6359-4B15-AB99-5E618725BD5E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36244-3E68-48E7-8D72-72077BCF9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07D3-6359-4B15-AB99-5E618725BD5E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36244-3E68-48E7-8D72-72077BCF9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07D3-6359-4B15-AB99-5E618725BD5E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36244-3E68-48E7-8D72-72077BCF9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07D3-6359-4B15-AB99-5E618725BD5E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36244-3E68-48E7-8D72-72077BCF9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07D3-6359-4B15-AB99-5E618725BD5E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36244-3E68-48E7-8D72-72077BCF9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07D3-6359-4B15-AB99-5E618725BD5E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36244-3E68-48E7-8D72-72077BCF9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07D3-6359-4B15-AB99-5E618725BD5E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36244-3E68-48E7-8D72-72077BCF9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07D3-6359-4B15-AB99-5E618725BD5E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36244-3E68-48E7-8D72-72077BCF9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07D3-6359-4B15-AB99-5E618725BD5E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36244-3E68-48E7-8D72-72077BCF9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A07D3-6359-4B15-AB99-5E618725BD5E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36244-3E68-48E7-8D72-72077BCF9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7a5decdc884b4688d6563b6d26d9f84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1907704" y="1844824"/>
            <a:ext cx="5544616" cy="20882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7200" dirty="0" smtClean="0">
                <a:latin typeface="Times New Roman" pitchFamily="18" charset="0"/>
                <a:cs typeface="Times New Roman" pitchFamily="18" charset="0"/>
              </a:rPr>
              <a:t>РЕЧЕНИЦЕ</a:t>
            </a:r>
          </a:p>
          <a:p>
            <a:pPr algn="ctr"/>
            <a:r>
              <a:rPr lang="sr-Cyrl-BA" sz="5400" dirty="0" smtClean="0">
                <a:latin typeface="Times New Roman" pitchFamily="18" charset="0"/>
                <a:cs typeface="Times New Roman" pitchFamily="18" charset="0"/>
              </a:rPr>
              <a:t>(понављање)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7a5decdc884b4688d6563b6d26d9f84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059832" y="2420888"/>
            <a:ext cx="3384376" cy="129614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РЕЧЕНИЦЕ ПО ЗНАЧЕЊУ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2699792" y="1916832"/>
            <a:ext cx="432048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1043608" y="836712"/>
            <a:ext cx="2808312" cy="100811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ИЗЈАВНЕ (ОБАВЈЕШТАЈНЕ)</a:t>
            </a:r>
          </a:p>
          <a:p>
            <a:pPr algn="ctr"/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Марко чита књигу.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6300192" y="1916832"/>
            <a:ext cx="288032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5724128" y="836712"/>
            <a:ext cx="2664296" cy="100811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УПИТНЕ</a:t>
            </a:r>
          </a:p>
          <a:p>
            <a:pPr algn="ctr"/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Да ли волиш чоколаду?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2771800" y="3789040"/>
            <a:ext cx="36004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1115616" y="4293096"/>
            <a:ext cx="2736304" cy="100811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УЗВИЧНЕ</a:t>
            </a:r>
          </a:p>
          <a:p>
            <a:pPr algn="ctr"/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Јао, сутра је контролни!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372200" y="3717032"/>
            <a:ext cx="432048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5868144" y="4293096"/>
            <a:ext cx="2664296" cy="108012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ЗАПОВЈЕДНЕ</a:t>
            </a:r>
          </a:p>
          <a:p>
            <a:pPr algn="ctr"/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Милане, отвори врата!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3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7a5decdc884b4688d6563b6d26d9f84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323528" y="260648"/>
            <a:ext cx="3024336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Задаци за вјежбу</a:t>
            </a:r>
            <a:r>
              <a:rPr lang="sr-Cyrl-BA" dirty="0" smtClean="0"/>
              <a:t>: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1052736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1. 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На крају сваке реченице напиши одговарајући  знак ( </a:t>
            </a:r>
            <a:r>
              <a:rPr lang="sr-Cyrl-BA" b="1" dirty="0" smtClean="0">
                <a:latin typeface="Times New Roman" pitchFamily="18" charset="0"/>
                <a:cs typeface="Times New Roman" pitchFamily="18" charset="0"/>
              </a:rPr>
              <a:t>. ? ! )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1628800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Ура, стиже воз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39752" y="162880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b="1" dirty="0" smtClean="0"/>
              <a:t>!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27584" y="2132856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Путујемо у Нови Град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31840" y="2132856"/>
            <a:ext cx="24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b="1" dirty="0" smtClean="0"/>
              <a:t>.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99592" y="2636912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Да ли сте купили карту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03848" y="263691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321297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Зоране, купи карту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43808" y="321297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b="1" dirty="0" smtClean="0"/>
              <a:t>!</a:t>
            </a:r>
            <a:endParaRPr lang="en-US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7a5decdc884b4688d6563b6d26d9f84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71600" y="1196753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2. Сљедеће изјавне реченице претвори у упитне</a:t>
            </a:r>
            <a:r>
              <a:rPr lang="sr-Cyrl-BA" dirty="0" smtClean="0"/>
              <a:t>: 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170080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Марко је прочитао лектиру.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11960" y="1700808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Да ли је Марко прочитао лектриру?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227687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Лука пише 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лектиру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3968" y="2276872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Да ли Лука пише 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лектиру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5616" y="292494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Сутра идемо на излет.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55976" y="2924944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Да ли сутра идемо на излет?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576" y="3501008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3. Препознај која су осјећања изражена сљедећим узвичним реченицама: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59632" y="4005064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Ура, почиње распуст!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27984" y="400506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Радост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31640" y="450912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Јао, изгубила сам свеску!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27984" y="450912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Туга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31640" y="494116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Ма, то није могуће!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27984" y="494116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Чуђење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7a5decdc884b4688d6563b6d26d9f84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72516" y="0"/>
            <a:ext cx="9216516" cy="68580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2051720" y="764704"/>
            <a:ext cx="4968552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ЗАДАЦИ ЗА САМОСТАЛАН РАД: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916832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На основу дате слике напиши 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двије 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изјавне, двије упитне и двије узвичне 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реченице.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Captur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35696" y="2636912"/>
            <a:ext cx="6624736" cy="3960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170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Comm</dc:creator>
  <cp:lastModifiedBy>Comm</cp:lastModifiedBy>
  <cp:revision>22</cp:revision>
  <dcterms:created xsi:type="dcterms:W3CDTF">2020-11-07T18:56:23Z</dcterms:created>
  <dcterms:modified xsi:type="dcterms:W3CDTF">2020-11-08T18:32:27Z</dcterms:modified>
</cp:coreProperties>
</file>