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89AFF9-C26A-4860-A46B-00D36844D44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114E36-96BA-4E51-B515-4BD209A6C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Наставник: Наташа Милошевић</a:t>
            </a:r>
          </a:p>
          <a:p>
            <a:r>
              <a:rPr lang="sr-Cyrl-RS" dirty="0" smtClean="0"/>
              <a:t>ЈУ ОШ “Петар Кочић” Приједор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RS" dirty="0" smtClean="0"/>
          </a:p>
          <a:p>
            <a:pPr algn="ctr"/>
            <a:endParaRPr lang="sr-Cyrl-RS" dirty="0"/>
          </a:p>
          <a:p>
            <a:pPr algn="ctr">
              <a:buNone/>
            </a:pPr>
            <a:r>
              <a:rPr lang="sr-Cyrl-RS" sz="4800" dirty="0" smtClean="0"/>
              <a:t>Хвала на пажњи!</a:t>
            </a:r>
            <a:endParaRPr lang="en-US"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  лекције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Ова лекција </a:t>
            </a:r>
            <a:r>
              <a:rPr lang="sr-Cyrl-RS" dirty="0" smtClean="0"/>
              <a:t>омогућава проучавање </a:t>
            </a:r>
            <a:r>
              <a:rPr lang="sr-Cyrl-RS" dirty="0" smtClean="0"/>
              <a:t>неколико уобичајених извора одговорности</a:t>
            </a:r>
          </a:p>
          <a:p>
            <a:endParaRPr lang="sr-Cyrl-RS" dirty="0" smtClean="0"/>
          </a:p>
          <a:p>
            <a:r>
              <a:rPr lang="sr-Cyrl-RS" dirty="0" smtClean="0"/>
              <a:t>Имаћете  прилику и да проучите различите начине на које људи добијају одговорности -  да ли је то био њихов слободан избор, да ли им је наметнуто од других или су </a:t>
            </a:r>
            <a:r>
              <a:rPr lang="sr-Cyrl-RS" dirty="0" smtClean="0"/>
              <a:t>одговорности </a:t>
            </a:r>
            <a:r>
              <a:rPr lang="sr-Cyrl-RS" dirty="0" smtClean="0"/>
              <a:t>несвјесно преузели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087019"/>
          </a:xfrm>
        </p:spPr>
        <p:txBody>
          <a:bodyPr anchor="ctr"/>
          <a:lstStyle/>
          <a:p>
            <a:r>
              <a:rPr lang="sr-Cyrl-RS" dirty="0" smtClean="0"/>
              <a:t>Одговорност је дужност или обавеза да се нешто учини или не учини</a:t>
            </a:r>
            <a:r>
              <a:rPr lang="sr-Latn-BA" dirty="0" smtClean="0"/>
              <a:t>, </a:t>
            </a:r>
            <a:r>
              <a:rPr lang="sr-Cyrl-RS" dirty="0" smtClean="0"/>
              <a:t>односно, прихватање да се дјелује у складу са дужностима које су нам додијељене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Обећање </a:t>
            </a:r>
            <a:r>
              <a:rPr lang="sr-Cyrl-BA" dirty="0" smtClean="0"/>
              <a:t>- давањем </a:t>
            </a:r>
            <a:r>
              <a:rPr lang="sr-Cyrl-BA" dirty="0"/>
              <a:t>обећања прихватамо или дајемо сагласност да ћемо испунити </a:t>
            </a:r>
            <a:r>
              <a:rPr lang="sr-Cyrl-BA" dirty="0" smtClean="0"/>
              <a:t>одређену обавезу </a:t>
            </a:r>
            <a:r>
              <a:rPr lang="sr-Cyrl-BA" dirty="0"/>
              <a:t>или </a:t>
            </a:r>
            <a:r>
              <a:rPr lang="sr-Cyrl-BA" dirty="0" smtClean="0"/>
              <a:t>одговорност</a:t>
            </a:r>
          </a:p>
          <a:p>
            <a:endParaRPr lang="sr-Cyrl-BA" dirty="0" smtClean="0"/>
          </a:p>
          <a:p>
            <a:r>
              <a:rPr lang="sr-Cyrl-BA" dirty="0" smtClean="0"/>
              <a:t>Понекад људи једни другима дају обећања у законском облику које зовемо уговорима (нпр. </a:t>
            </a:r>
            <a:r>
              <a:rPr lang="sr-Cyrl-BA" dirty="0" smtClean="0"/>
              <a:t>уговором </a:t>
            </a:r>
            <a:r>
              <a:rPr lang="sr-Cyrl-BA" dirty="0" smtClean="0"/>
              <a:t>може да се регулише изнајмљивање стана)</a:t>
            </a:r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Задатак </a:t>
            </a:r>
            <a:r>
              <a:rPr lang="sr-Cyrl-BA" dirty="0" smtClean="0"/>
              <a:t>- понекад се одговорност намеће или додјељује другим људима (нпр. </a:t>
            </a:r>
            <a:r>
              <a:rPr lang="sr-Cyrl-BA" dirty="0" smtClean="0"/>
              <a:t>у </a:t>
            </a:r>
            <a:r>
              <a:rPr lang="sr-Cyrl-BA" dirty="0" smtClean="0"/>
              <a:t>школи добијате различите задатке, а од вас се очекује да одговорно приступите рјешавању тих задатака)</a:t>
            </a:r>
          </a:p>
          <a:p>
            <a:endParaRPr lang="sr-Cyrl-RS" dirty="0" smtClean="0"/>
          </a:p>
          <a:p>
            <a:r>
              <a:rPr lang="sr-Cyrl-RS" dirty="0" smtClean="0"/>
              <a:t>Функција или постављење - </a:t>
            </a:r>
            <a:r>
              <a:rPr lang="sr-Cyrl-BA" dirty="0" smtClean="0"/>
              <a:t>особе постављене на одређени положај сносе одређену одговорност (нпр. </a:t>
            </a:r>
            <a:r>
              <a:rPr lang="sr-Cyrl-BA" dirty="0" smtClean="0"/>
              <a:t>тренер </a:t>
            </a:r>
            <a:r>
              <a:rPr lang="sr-Cyrl-BA" dirty="0" smtClean="0"/>
              <a:t>неког спортског тима има одговорност да у игру уведе најбоље играче, да постави најбољег играча за капитена тима и да на најбољи начин организује игру)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Занимање </a:t>
            </a:r>
            <a:r>
              <a:rPr lang="sr-Cyrl-BA" dirty="0" smtClean="0"/>
              <a:t>- свако занимање или посао носи одређене одговорности (нпр. </a:t>
            </a:r>
            <a:r>
              <a:rPr lang="sr-Cyrl-BA" dirty="0" smtClean="0"/>
              <a:t>одговорност </a:t>
            </a:r>
            <a:r>
              <a:rPr lang="sr-Cyrl-BA" dirty="0" smtClean="0"/>
              <a:t>љекара је да добро лијечи пацијенте; одговорност аутомеханичара да добро поправља аутомобиле)</a:t>
            </a:r>
          </a:p>
          <a:p>
            <a:endParaRPr lang="sr-Cyrl-BA" dirty="0" smtClean="0"/>
          </a:p>
          <a:p>
            <a:r>
              <a:rPr lang="sr-Cyrl-RS" dirty="0" smtClean="0"/>
              <a:t>Закон - неке одговорности су законски уређене (нпр. </a:t>
            </a:r>
            <a:r>
              <a:rPr lang="sr-Cyrl-RS" dirty="0" smtClean="0"/>
              <a:t>сви </a:t>
            </a:r>
            <a:r>
              <a:rPr lang="sr-Cyrl-RS" dirty="0" smtClean="0"/>
              <a:t>ученици су дужни да заврше основну школу)</a:t>
            </a:r>
          </a:p>
          <a:p>
            <a:endParaRPr lang="sr-Cyrl-R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Обичаји - неке одговорности потичу од обичаја, односно традиције која се временом ствара, а од чланова друштва се очекује да их поштују (нпр. </a:t>
            </a:r>
            <a:r>
              <a:rPr lang="sr-Cyrl-RS" dirty="0" smtClean="0"/>
              <a:t>обичај </a:t>
            </a:r>
            <a:r>
              <a:rPr lang="sr-Cyrl-RS" dirty="0" smtClean="0"/>
              <a:t>је да се слављенику понесе поклон за рођендан)</a:t>
            </a:r>
          </a:p>
          <a:p>
            <a:endParaRPr lang="en-US" dirty="0" smtClean="0"/>
          </a:p>
          <a:p>
            <a:r>
              <a:rPr lang="sr-Cyrl-RS" dirty="0" smtClean="0"/>
              <a:t>Држављанство - одређене одговорности добијамо самим тим што смо држављани одређене земље (нпр. </a:t>
            </a:r>
            <a:r>
              <a:rPr lang="sr-Cyrl-RS" dirty="0" smtClean="0"/>
              <a:t>од </a:t>
            </a:r>
            <a:r>
              <a:rPr lang="sr-Cyrl-RS" dirty="0" smtClean="0"/>
              <a:t>пунољетних грађана се очекује да гласају на изборима или да буду обавијештени о дешавањима у својој држави)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Извори одговорности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Морални принцип - неке одговорности потичу од моралног принципа (нпр. </a:t>
            </a:r>
            <a:r>
              <a:rPr lang="sr-Cyrl-RS" dirty="0" smtClean="0"/>
              <a:t>треба </a:t>
            </a:r>
            <a:r>
              <a:rPr lang="sr-Cyrl-RS" dirty="0" smtClean="0"/>
              <a:t>да помогнемо другима у невољи, да се односимо према другима с поштовањем...)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Домаћа задаћа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1. </a:t>
            </a:r>
            <a:r>
              <a:rPr lang="sr-Cyrl-RS" dirty="0" smtClean="0"/>
              <a:t>Наведите </a:t>
            </a:r>
            <a:r>
              <a:rPr lang="sr-Cyrl-BA" dirty="0" smtClean="0"/>
              <a:t>једну </a:t>
            </a:r>
            <a:r>
              <a:rPr lang="sr-Cyrl-BA" dirty="0"/>
              <a:t>одговорност </a:t>
            </a:r>
            <a:r>
              <a:rPr lang="sr-Cyrl-BA" dirty="0" smtClean="0"/>
              <a:t>и </a:t>
            </a:r>
            <a:r>
              <a:rPr lang="sr-Cyrl-RS" dirty="0" smtClean="0"/>
              <a:t>извор </a:t>
            </a:r>
            <a:r>
              <a:rPr lang="sr-Cyrl-RS" dirty="0" smtClean="0"/>
              <a:t>из </a:t>
            </a:r>
            <a:r>
              <a:rPr lang="sr-Cyrl-RS" dirty="0" smtClean="0"/>
              <a:t>којег </a:t>
            </a:r>
            <a:r>
              <a:rPr lang="sr-Cyrl-RS" dirty="0" smtClean="0"/>
              <a:t>потиче</a:t>
            </a:r>
            <a:r>
              <a:rPr lang="sr-Cyrl-RS" dirty="0" smtClean="0"/>
              <a:t>.</a:t>
            </a:r>
          </a:p>
          <a:p>
            <a:pPr>
              <a:buNone/>
            </a:pPr>
            <a:r>
              <a:rPr lang="sr-Cyrl-BA" dirty="0" smtClean="0"/>
              <a:t>2. Да ли је ова одговорност добровољно преузета, да ли је наметнута или </a:t>
            </a:r>
            <a:r>
              <a:rPr lang="sr-Cyrl-BA" dirty="0" smtClean="0"/>
              <a:t>је преузета </a:t>
            </a:r>
            <a:r>
              <a:rPr lang="sr-Cyrl-BA" dirty="0" smtClean="0"/>
              <a:t>без свјесног размишљања?</a:t>
            </a:r>
          </a:p>
          <a:p>
            <a:pPr>
              <a:buNone/>
            </a:pPr>
            <a:r>
              <a:rPr lang="sr-Cyrl-BA" dirty="0" smtClean="0"/>
              <a:t>3. Колика </a:t>
            </a:r>
            <a:r>
              <a:rPr lang="sr-Cyrl-BA" dirty="0"/>
              <a:t>је важност </a:t>
            </a:r>
            <a:r>
              <a:rPr lang="sr-Cyrl-BA" dirty="0" smtClean="0"/>
              <a:t>ове одговорности (шта </a:t>
            </a:r>
            <a:r>
              <a:rPr lang="sr-Cyrl-BA" dirty="0"/>
              <a:t>се може </a:t>
            </a:r>
            <a:r>
              <a:rPr lang="sr-Cyrl-BA" dirty="0" smtClean="0"/>
              <a:t>десити </a:t>
            </a:r>
            <a:r>
              <a:rPr lang="sr-Cyrl-BA" dirty="0"/>
              <a:t>ако се </a:t>
            </a:r>
            <a:r>
              <a:rPr lang="sr-Cyrl-BA" dirty="0" smtClean="0"/>
              <a:t>ова одговорност </a:t>
            </a:r>
            <a:r>
              <a:rPr lang="sr-Cyrl-BA" dirty="0"/>
              <a:t>не </a:t>
            </a:r>
            <a:r>
              <a:rPr lang="sr-Cyrl-BA" dirty="0" smtClean="0"/>
              <a:t>испуни)?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112</TotalTime>
  <Words>409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ИЗВОРИ ОДГОВОРНОСТИ</vt:lpstr>
      <vt:lpstr>Циљ  лекције</vt:lpstr>
      <vt:lpstr>Појам одговорности</vt:lpstr>
      <vt:lpstr>Извори одговорности</vt:lpstr>
      <vt:lpstr>Извори одговорности</vt:lpstr>
      <vt:lpstr>Извори одговорности</vt:lpstr>
      <vt:lpstr>Извори одговорности</vt:lpstr>
      <vt:lpstr>Извори одговорности</vt:lpstr>
      <vt:lpstr>Домаћа задаћа</vt:lpstr>
      <vt:lpstr>Slide 10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ИЗВОРИ ОДГОВОРНОСТИ</dc:title>
  <dc:creator>MM</dc:creator>
  <cp:lastModifiedBy>Nina Ninkovic</cp:lastModifiedBy>
  <cp:revision>20</cp:revision>
  <dcterms:created xsi:type="dcterms:W3CDTF">2020-11-06T10:15:38Z</dcterms:created>
  <dcterms:modified xsi:type="dcterms:W3CDTF">2020-11-11T07:57:07Z</dcterms:modified>
</cp:coreProperties>
</file>