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47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10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42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25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35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46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23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10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31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80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12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B97C-E1C7-4470-BC28-E0FE6E36D04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C365-5281-45CB-9904-D39297FC7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2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153" y="2377440"/>
            <a:ext cx="84833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6000" dirty="0" smtClean="0">
                <a:solidFill>
                  <a:srgbClr val="FFFF00"/>
                </a:solidFill>
              </a:rPr>
              <a:t>У ЛИВАДИ ПОД ЈАСЕНОМ</a:t>
            </a:r>
          </a:p>
          <a:p>
            <a:r>
              <a:rPr lang="sr-Cyrl-BA" sz="4000" dirty="0" smtClean="0">
                <a:solidFill>
                  <a:srgbClr val="FFFF00"/>
                </a:solidFill>
              </a:rPr>
              <a:t>                    Народна пјесма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4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8844" y="994430"/>
            <a:ext cx="4058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У ЛИВАДИ ПОД ЈАСЕНОМ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2510" y="1999566"/>
            <a:ext cx="67994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У ливади под јасеном вода извире.</a:t>
            </a:r>
          </a:p>
          <a:p>
            <a:r>
              <a:rPr lang="sr-Cyrl-BA" sz="2800" dirty="0" smtClean="0">
                <a:solidFill>
                  <a:schemeClr val="bg1"/>
                </a:solidFill>
              </a:rPr>
              <a:t>Ту се шета лепа Ката, воду захвата.</a:t>
            </a:r>
          </a:p>
          <a:p>
            <a:r>
              <a:rPr lang="sr-Cyrl-BA" sz="2800" dirty="0" smtClean="0">
                <a:solidFill>
                  <a:schemeClr val="bg1"/>
                </a:solidFill>
              </a:rPr>
              <a:t>С брега јој се момче баца златном јабуком:</a:t>
            </a:r>
          </a:p>
          <a:p>
            <a:r>
              <a:rPr lang="sr-Cyrl-BA" sz="2800" dirty="0" smtClean="0">
                <a:solidFill>
                  <a:schemeClr val="bg1"/>
                </a:solidFill>
              </a:rPr>
              <a:t>„Узми Като, узми злато, моја ћеш бити!“</a:t>
            </a:r>
          </a:p>
          <a:p>
            <a:r>
              <a:rPr lang="sr-Cyrl-BA" sz="2800" dirty="0" smtClean="0">
                <a:solidFill>
                  <a:schemeClr val="bg1"/>
                </a:solidFill>
              </a:rPr>
              <a:t>„Нећу, нећу, младо момче, имам драгога!“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765830"/>
            <a:ext cx="4974570" cy="55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1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22" y="176724"/>
            <a:ext cx="11648050" cy="6552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0" y="61526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2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5397" y="506437"/>
            <a:ext cx="461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ПРОДУЖЕТАК ТРАЈАЊА НОТЕ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1" y="2329375"/>
            <a:ext cx="614655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Трајање ноте се може продужити </a:t>
            </a:r>
            <a:endParaRPr lang="sr-Latn-BA" sz="2800" dirty="0" smtClean="0">
              <a:solidFill>
                <a:schemeClr val="bg1"/>
              </a:solidFill>
            </a:endParaRPr>
          </a:p>
          <a:p>
            <a:r>
              <a:rPr lang="sr-Cyrl-BA" sz="2800" dirty="0" smtClean="0">
                <a:solidFill>
                  <a:schemeClr val="bg1"/>
                </a:solidFill>
              </a:rPr>
              <a:t>помоћу тачке коју пишемо поред ноте.</a:t>
            </a:r>
            <a:endParaRPr lang="sr-Latn-BA" sz="2800" dirty="0" smtClean="0">
              <a:solidFill>
                <a:schemeClr val="bg1"/>
              </a:solidFill>
            </a:endParaRPr>
          </a:p>
          <a:p>
            <a:endParaRPr lang="sr-Cyrl-BA" sz="2800" dirty="0" smtClean="0">
              <a:solidFill>
                <a:schemeClr val="bg1"/>
              </a:solidFill>
            </a:endParaRPr>
          </a:p>
          <a:p>
            <a:r>
              <a:rPr lang="sr-Cyrl-BA" sz="2800" dirty="0" smtClean="0">
                <a:solidFill>
                  <a:schemeClr val="bg1"/>
                </a:solidFill>
              </a:rPr>
              <a:t>Тачка продужава трајање ноте за </a:t>
            </a:r>
            <a:endParaRPr lang="sr-Latn-BA" sz="2800" dirty="0" smtClean="0">
              <a:solidFill>
                <a:schemeClr val="bg1"/>
              </a:solidFill>
            </a:endParaRPr>
          </a:p>
          <a:p>
            <a:r>
              <a:rPr lang="sr-Cyrl-BA" sz="2800" dirty="0" smtClean="0">
                <a:solidFill>
                  <a:schemeClr val="bg1"/>
                </a:solidFill>
              </a:rPr>
              <a:t>пола њене почетне вриједности.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Tačka (muzika)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696" y="1481549"/>
            <a:ext cx="3776003" cy="492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9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6597" y="1505243"/>
            <a:ext cx="86973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u="sng" dirty="0" smtClean="0">
                <a:solidFill>
                  <a:schemeClr val="bg1"/>
                </a:solidFill>
              </a:rPr>
              <a:t>Задатак за самосталан рад:</a:t>
            </a:r>
          </a:p>
          <a:p>
            <a:endParaRPr lang="sr-Cyrl-BA" sz="2800" u="sng" dirty="0">
              <a:solidFill>
                <a:schemeClr val="bg1"/>
              </a:solidFill>
            </a:endParaRPr>
          </a:p>
          <a:p>
            <a:r>
              <a:rPr lang="sr-Cyrl-BA" sz="2800" dirty="0" smtClean="0">
                <a:solidFill>
                  <a:schemeClr val="bg1"/>
                </a:solidFill>
              </a:rPr>
              <a:t>Преписати у кајданку нотни текст и илустровати пјесму.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6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98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win7</cp:lastModifiedBy>
  <cp:revision>12</cp:revision>
  <dcterms:created xsi:type="dcterms:W3CDTF">2020-11-09T11:26:27Z</dcterms:created>
  <dcterms:modified xsi:type="dcterms:W3CDTF">2020-11-10T23:33:01Z</dcterms:modified>
</cp:coreProperties>
</file>