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3" r:id="rId2"/>
    <p:sldMasterId id="214748373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44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02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90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1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59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05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36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64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62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887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57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59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426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379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718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83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42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474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790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140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0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1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236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904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950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698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15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150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001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948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810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6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881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549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582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746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419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705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128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923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151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029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5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779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919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85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24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51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43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0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513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301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7F638C-FC12-400F-822B-2A8D5D33F8ED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ADC2-03A2-486B-997F-66870B45B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249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err="1" smtClean="0"/>
              <a:t>Imperfetto</a:t>
            </a:r>
            <a:r>
              <a:rPr lang="sr-Latn-RS" b="1" dirty="0" smtClean="0"/>
              <a:t> o </a:t>
            </a:r>
            <a:r>
              <a:rPr lang="sr-Latn-RS" b="1" dirty="0" err="1" smtClean="0"/>
              <a:t>passato</a:t>
            </a:r>
            <a:r>
              <a:rPr lang="sr-Latn-RS" b="1" dirty="0" smtClean="0"/>
              <a:t> </a:t>
            </a:r>
            <a:r>
              <a:rPr lang="sr-Latn-RS" b="1" dirty="0" err="1" smtClean="0"/>
              <a:t>prossimo</a:t>
            </a:r>
            <a:r>
              <a:rPr lang="sr-Latn-RS" b="1" dirty="0" smtClean="0"/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7407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Compito</a:t>
            </a:r>
            <a:r>
              <a:rPr lang="sr-Latn-RS" dirty="0" smtClean="0"/>
              <a:t>!</a:t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-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Libro di </a:t>
            </a:r>
            <a:r>
              <a:rPr lang="sr-Latn-RS" dirty="0" err="1" smtClean="0"/>
              <a:t>classe</a:t>
            </a:r>
            <a:r>
              <a:rPr lang="sr-Latn-RS" dirty="0" smtClean="0"/>
              <a:t>, </a:t>
            </a:r>
            <a:r>
              <a:rPr lang="sr-Latn-RS" dirty="0" err="1" smtClean="0"/>
              <a:t>pagina</a:t>
            </a:r>
            <a:r>
              <a:rPr lang="sr-Latn-RS" dirty="0" smtClean="0"/>
              <a:t> 26, </a:t>
            </a:r>
            <a:r>
              <a:rPr lang="sr-Latn-RS" dirty="0" err="1" smtClean="0"/>
              <a:t>esercizio</a:t>
            </a:r>
            <a:r>
              <a:rPr lang="sr-Latn-RS" dirty="0" smtClean="0"/>
              <a:t> numero 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46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642499"/>
            <a:ext cx="10802983" cy="5353352"/>
          </a:xfrm>
        </p:spPr>
      </p:pic>
    </p:spTree>
    <p:extLst>
      <p:ext uri="{BB962C8B-B14F-4D97-AF65-F5344CB8AC3E}">
        <p14:creationId xmlns:p14="http://schemas.microsoft.com/office/powerpoint/2010/main" val="1013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422366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913794" y="358704"/>
            <a:ext cx="10353762" cy="5558770"/>
          </a:xfrm>
        </p:spPr>
        <p:txBody>
          <a:bodyPr/>
          <a:lstStyle/>
          <a:p>
            <a:r>
              <a:rPr lang="sr-Latn-RS" dirty="0" err="1" smtClean="0">
                <a:solidFill>
                  <a:srgbClr val="FFFF00"/>
                </a:solidFill>
              </a:rPr>
              <a:t>Imperfetto</a:t>
            </a:r>
            <a:r>
              <a:rPr lang="sr-Latn-RS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 smtClean="0"/>
              <a:t>azione</a:t>
            </a:r>
            <a:r>
              <a:rPr lang="sr-Latn-RS" dirty="0" smtClean="0"/>
              <a:t> </a:t>
            </a:r>
            <a:r>
              <a:rPr lang="sr-Latn-RS" dirty="0" err="1" smtClean="0"/>
              <a:t>passata</a:t>
            </a:r>
            <a:r>
              <a:rPr lang="sr-Latn-RS" dirty="0" smtClean="0"/>
              <a:t> </a:t>
            </a:r>
            <a:r>
              <a:rPr lang="sr-Latn-RS" dirty="0" err="1" smtClean="0"/>
              <a:t>abituale</a:t>
            </a:r>
            <a:r>
              <a:rPr lang="sr-Latn-RS" dirty="0" smtClean="0"/>
              <a:t>                     </a:t>
            </a:r>
            <a:r>
              <a:rPr lang="sr-Latn-RS" dirty="0" err="1" smtClean="0"/>
              <a:t>Andavo</a:t>
            </a:r>
            <a:r>
              <a:rPr lang="sr-Latn-RS" dirty="0" smtClean="0"/>
              <a:t> in </a:t>
            </a:r>
            <a:r>
              <a:rPr lang="sr-Latn-RS" dirty="0" err="1" smtClean="0"/>
              <a:t>Italia</a:t>
            </a:r>
            <a:r>
              <a:rPr lang="sr-Latn-RS" dirty="0" smtClean="0"/>
              <a:t> </a:t>
            </a:r>
            <a:r>
              <a:rPr lang="sr-Latn-RS" dirty="0" err="1" smtClean="0"/>
              <a:t>ogni</a:t>
            </a:r>
            <a:r>
              <a:rPr lang="sr-Latn-RS" dirty="0" smtClean="0"/>
              <a:t> </a:t>
            </a:r>
            <a:r>
              <a:rPr lang="sr-Latn-RS" dirty="0" err="1" smtClean="0"/>
              <a:t>estate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                                                                 Da </a:t>
            </a:r>
            <a:r>
              <a:rPr lang="sr-Latn-RS" dirty="0" err="1" smtClean="0"/>
              <a:t>bambino</a:t>
            </a:r>
            <a:r>
              <a:rPr lang="sr-Latn-RS" dirty="0" smtClean="0"/>
              <a:t> </a:t>
            </a:r>
            <a:r>
              <a:rPr lang="sr-Latn-RS" dirty="0" err="1" smtClean="0"/>
              <a:t>andavo</a:t>
            </a:r>
            <a:r>
              <a:rPr lang="sr-Latn-RS" dirty="0" smtClean="0"/>
              <a:t> </a:t>
            </a:r>
            <a:r>
              <a:rPr lang="sr-Latn-RS" dirty="0" err="1" smtClean="0"/>
              <a:t>al</a:t>
            </a:r>
            <a:r>
              <a:rPr lang="sr-Latn-RS" dirty="0" smtClean="0"/>
              <a:t> mare </a:t>
            </a:r>
            <a:r>
              <a:rPr lang="sr-Latn-RS" dirty="0" err="1" smtClean="0"/>
              <a:t>tutte</a:t>
            </a:r>
            <a:r>
              <a:rPr lang="sr-Latn-RS" dirty="0" smtClean="0"/>
              <a:t> </a:t>
            </a:r>
            <a:r>
              <a:rPr lang="sr-Latn-RS" dirty="0" err="1" smtClean="0"/>
              <a:t>le</a:t>
            </a:r>
            <a:r>
              <a:rPr lang="sr-Latn-RS" dirty="0" smtClean="0"/>
              <a:t> </a:t>
            </a:r>
            <a:r>
              <a:rPr lang="sr-Latn-RS" dirty="0" err="1" smtClean="0"/>
              <a:t>domeniche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- </a:t>
            </a:r>
            <a:r>
              <a:rPr lang="sr-Latn-RS" dirty="0" err="1"/>
              <a:t>a</a:t>
            </a:r>
            <a:r>
              <a:rPr lang="sr-Latn-RS" dirty="0" err="1" smtClean="0"/>
              <a:t>zione</a:t>
            </a:r>
            <a:r>
              <a:rPr lang="sr-Latn-RS" dirty="0" smtClean="0"/>
              <a:t> in </a:t>
            </a:r>
            <a:r>
              <a:rPr lang="sr-Latn-RS" dirty="0" err="1" smtClean="0"/>
              <a:t>un</a:t>
            </a:r>
            <a:r>
              <a:rPr lang="sr-Latn-RS" dirty="0" smtClean="0"/>
              <a:t> </a:t>
            </a:r>
            <a:r>
              <a:rPr lang="sr-Latn-RS" dirty="0" err="1" smtClean="0"/>
              <a:t>momento</a:t>
            </a:r>
            <a:r>
              <a:rPr lang="sr-Latn-RS" dirty="0" smtClean="0"/>
              <a:t> </a:t>
            </a:r>
            <a:r>
              <a:rPr lang="sr-Latn-RS" dirty="0" err="1" smtClean="0"/>
              <a:t>preciso</a:t>
            </a:r>
            <a:r>
              <a:rPr lang="sr-Latn-RS" dirty="0" smtClean="0"/>
              <a:t>        </a:t>
            </a:r>
            <a:r>
              <a:rPr lang="sr-Latn-RS" dirty="0" err="1" smtClean="0"/>
              <a:t>Ieri</a:t>
            </a:r>
            <a:r>
              <a:rPr lang="sr-Latn-RS" dirty="0" smtClean="0"/>
              <a:t> </a:t>
            </a:r>
            <a:r>
              <a:rPr lang="sr-Latn-RS" dirty="0" err="1" smtClean="0"/>
              <a:t>pioveva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err="1"/>
              <a:t>n</a:t>
            </a:r>
            <a:r>
              <a:rPr lang="sr-Latn-RS" dirty="0" err="1" smtClean="0"/>
              <a:t>on</a:t>
            </a:r>
            <a:r>
              <a:rPr lang="sr-Latn-RS" dirty="0" smtClean="0"/>
              <a:t> </a:t>
            </a:r>
            <a:r>
              <a:rPr lang="sr-Latn-RS" dirty="0" err="1" smtClean="0"/>
              <a:t>conclusa</a:t>
            </a:r>
            <a:r>
              <a:rPr lang="sr-Latn-RS" dirty="0" smtClean="0"/>
              <a:t>                                         </a:t>
            </a:r>
            <a:r>
              <a:rPr lang="sr-Latn-RS" dirty="0" err="1" smtClean="0"/>
              <a:t>Ieri</a:t>
            </a:r>
            <a:r>
              <a:rPr lang="sr-Latn-RS" dirty="0" smtClean="0"/>
              <a:t> </a:t>
            </a:r>
            <a:r>
              <a:rPr lang="sr-Latn-RS" dirty="0" err="1" smtClean="0"/>
              <a:t>alle</a:t>
            </a:r>
            <a:r>
              <a:rPr lang="sr-Latn-RS" dirty="0" smtClean="0"/>
              <a:t> 10 </a:t>
            </a:r>
            <a:r>
              <a:rPr lang="sr-Latn-RS" dirty="0" err="1" smtClean="0"/>
              <a:t>dormivo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 smtClean="0">
                <a:solidFill>
                  <a:srgbClr val="FFFF00"/>
                </a:solidFill>
              </a:rPr>
              <a:t>Imperfetto</a:t>
            </a:r>
            <a:r>
              <a:rPr lang="sr-Latn-RS" dirty="0" smtClean="0">
                <a:solidFill>
                  <a:srgbClr val="FFFF00"/>
                </a:solidFill>
              </a:rPr>
              <a:t> + </a:t>
            </a:r>
            <a:r>
              <a:rPr lang="sr-Latn-RS" dirty="0" err="1" smtClean="0">
                <a:solidFill>
                  <a:srgbClr val="FFFF00"/>
                </a:solidFill>
              </a:rPr>
              <a:t>imperfetto</a:t>
            </a:r>
            <a:r>
              <a:rPr lang="sr-Latn-RS" dirty="0" smtClean="0"/>
              <a:t>:                   </a:t>
            </a:r>
            <a:r>
              <a:rPr lang="sr-Latn-RS" dirty="0" err="1" smtClean="0"/>
              <a:t>Mentre</a:t>
            </a:r>
            <a:r>
              <a:rPr lang="sr-Latn-RS" dirty="0" smtClean="0"/>
              <a:t> </a:t>
            </a:r>
            <a:r>
              <a:rPr lang="sr-Latn-RS" dirty="0" err="1" smtClean="0"/>
              <a:t>mangiavo</a:t>
            </a:r>
            <a:r>
              <a:rPr lang="sr-Latn-RS" dirty="0" smtClean="0"/>
              <a:t>, </a:t>
            </a:r>
            <a:r>
              <a:rPr lang="sr-Latn-RS" dirty="0" err="1" smtClean="0"/>
              <a:t>guardavo</a:t>
            </a:r>
            <a:r>
              <a:rPr lang="sr-Latn-RS" dirty="0" smtClean="0"/>
              <a:t> la TV.</a:t>
            </a: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 smtClean="0"/>
              <a:t>azioni</a:t>
            </a:r>
            <a:r>
              <a:rPr lang="sr-Latn-RS" dirty="0" smtClean="0"/>
              <a:t> </a:t>
            </a:r>
            <a:r>
              <a:rPr lang="sr-Latn-RS" dirty="0" err="1" smtClean="0"/>
              <a:t>contemporanee</a:t>
            </a:r>
            <a:r>
              <a:rPr lang="sr-Latn-RS" dirty="0" smtClean="0"/>
              <a:t>                       </a:t>
            </a:r>
            <a:r>
              <a:rPr lang="sr-Latn-RS" dirty="0" err="1" smtClean="0"/>
              <a:t>Mentre</a:t>
            </a:r>
            <a:r>
              <a:rPr lang="sr-Latn-RS" dirty="0" smtClean="0"/>
              <a:t> </a:t>
            </a:r>
            <a:r>
              <a:rPr lang="sr-Latn-RS" dirty="0" err="1" smtClean="0"/>
              <a:t>studiavo</a:t>
            </a:r>
            <a:r>
              <a:rPr lang="sr-Latn-RS" dirty="0" smtClean="0"/>
              <a:t>, </a:t>
            </a:r>
            <a:r>
              <a:rPr lang="sr-Latn-RS" dirty="0" err="1" smtClean="0"/>
              <a:t>mia</a:t>
            </a:r>
            <a:r>
              <a:rPr lang="sr-Latn-RS" dirty="0" smtClean="0"/>
              <a:t> </a:t>
            </a:r>
            <a:r>
              <a:rPr lang="sr-Latn-RS" dirty="0" err="1" smtClean="0"/>
              <a:t>sorella</a:t>
            </a:r>
            <a:r>
              <a:rPr lang="sr-Latn-RS" dirty="0" smtClean="0"/>
              <a:t> </a:t>
            </a:r>
            <a:r>
              <a:rPr lang="sr-Latn-RS" dirty="0" err="1" smtClean="0"/>
              <a:t>preparava</a:t>
            </a:r>
            <a:r>
              <a:rPr lang="sr-Latn-RS" dirty="0" smtClean="0"/>
              <a:t> la cena.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1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6045" y="470262"/>
            <a:ext cx="10353762" cy="5995852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err="1" smtClean="0">
                <a:solidFill>
                  <a:srgbClr val="FFFF00"/>
                </a:solidFill>
              </a:rPr>
              <a:t>Passato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prossimo</a:t>
            </a:r>
            <a:endParaRPr lang="sr-Latn-RS" dirty="0" smtClean="0">
              <a:solidFill>
                <a:srgbClr val="FFFF00"/>
              </a:solidFill>
            </a:endParaRPr>
          </a:p>
          <a:p>
            <a:r>
              <a:rPr lang="sr-Latn-RS" dirty="0" err="1"/>
              <a:t>a</a:t>
            </a:r>
            <a:r>
              <a:rPr lang="sr-Latn-RS" dirty="0" err="1" smtClean="0"/>
              <a:t>zione</a:t>
            </a:r>
            <a:r>
              <a:rPr lang="sr-Latn-RS" dirty="0" smtClean="0"/>
              <a:t> </a:t>
            </a:r>
            <a:r>
              <a:rPr lang="sr-Latn-RS" dirty="0" err="1" smtClean="0"/>
              <a:t>conclusa</a:t>
            </a:r>
            <a:r>
              <a:rPr lang="sr-Latn-RS" dirty="0" smtClean="0"/>
              <a:t>                                      </a:t>
            </a:r>
            <a:r>
              <a:rPr lang="sr-Latn-RS" dirty="0" err="1" smtClean="0"/>
              <a:t>Sono</a:t>
            </a:r>
            <a:r>
              <a:rPr lang="sr-Latn-RS" dirty="0" smtClean="0"/>
              <a:t> </a:t>
            </a:r>
            <a:r>
              <a:rPr lang="sr-Latn-RS" dirty="0" err="1" smtClean="0"/>
              <a:t>stata</a:t>
            </a:r>
            <a:r>
              <a:rPr lang="sr-Latn-RS" dirty="0" smtClean="0"/>
              <a:t> in </a:t>
            </a:r>
            <a:r>
              <a:rPr lang="sr-Latn-RS" dirty="0" err="1" smtClean="0"/>
              <a:t>campagna</a:t>
            </a:r>
            <a:r>
              <a:rPr lang="sr-Latn-RS" dirty="0" smtClean="0"/>
              <a:t> </a:t>
            </a:r>
            <a:r>
              <a:rPr lang="sr-Latn-RS" dirty="0" err="1" smtClean="0"/>
              <a:t>tutto</a:t>
            </a:r>
            <a:r>
              <a:rPr lang="sr-Latn-RS" dirty="0" smtClean="0"/>
              <a:t> </a:t>
            </a:r>
            <a:r>
              <a:rPr lang="sr-Latn-RS" dirty="0" err="1" smtClean="0"/>
              <a:t>il</a:t>
            </a:r>
            <a:r>
              <a:rPr lang="sr-Latn-RS" dirty="0" smtClean="0"/>
              <a:t> </a:t>
            </a:r>
            <a:r>
              <a:rPr lang="sr-Latn-RS" dirty="0" err="1" smtClean="0"/>
              <a:t>giorno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                                                                       </a:t>
            </a:r>
            <a:r>
              <a:rPr lang="sr-Latn-RS" dirty="0" err="1" smtClean="0"/>
              <a:t>Ieri</a:t>
            </a:r>
            <a:r>
              <a:rPr lang="sr-Latn-RS" dirty="0" smtClean="0"/>
              <a:t> </a:t>
            </a:r>
            <a:r>
              <a:rPr lang="sr-Latn-RS" dirty="0" err="1" smtClean="0"/>
              <a:t>siamo</a:t>
            </a:r>
            <a:r>
              <a:rPr lang="sr-Latn-RS" dirty="0" smtClean="0"/>
              <a:t> </a:t>
            </a:r>
            <a:r>
              <a:rPr lang="sr-Latn-RS" dirty="0" err="1" smtClean="0"/>
              <a:t>andati</a:t>
            </a:r>
            <a:r>
              <a:rPr lang="sr-Latn-RS" dirty="0" smtClean="0"/>
              <a:t> </a:t>
            </a:r>
            <a:r>
              <a:rPr lang="sr-Latn-RS" dirty="0" err="1" smtClean="0"/>
              <a:t>al</a:t>
            </a:r>
            <a:r>
              <a:rPr lang="sr-Latn-RS" dirty="0" smtClean="0"/>
              <a:t> </a:t>
            </a:r>
            <a:r>
              <a:rPr lang="sr-Latn-RS" dirty="0" err="1" smtClean="0"/>
              <a:t>cinema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>
                <a:solidFill>
                  <a:srgbClr val="FFFF00"/>
                </a:solidFill>
              </a:rPr>
              <a:t>P</a:t>
            </a:r>
            <a:r>
              <a:rPr lang="sr-Latn-RS" dirty="0" err="1" smtClean="0">
                <a:solidFill>
                  <a:srgbClr val="FFFF00"/>
                </a:solidFill>
              </a:rPr>
              <a:t>assato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prossimo</a:t>
            </a:r>
            <a:r>
              <a:rPr lang="sr-Latn-RS" dirty="0" smtClean="0">
                <a:solidFill>
                  <a:srgbClr val="FFFF00"/>
                </a:solidFill>
              </a:rPr>
              <a:t> + </a:t>
            </a:r>
            <a:r>
              <a:rPr lang="sr-Latn-RS" dirty="0" err="1" smtClean="0">
                <a:solidFill>
                  <a:srgbClr val="FFFF00"/>
                </a:solidFill>
              </a:rPr>
              <a:t>passato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prossimo</a:t>
            </a:r>
            <a:endParaRPr lang="sr-Latn-R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 smtClean="0"/>
              <a:t>azioni</a:t>
            </a:r>
            <a:r>
              <a:rPr lang="sr-Latn-RS" dirty="0" smtClean="0"/>
              <a:t> </a:t>
            </a:r>
            <a:r>
              <a:rPr lang="sr-Latn-RS" dirty="0" err="1" smtClean="0"/>
              <a:t>successive</a:t>
            </a:r>
            <a:r>
              <a:rPr lang="sr-Latn-RS" dirty="0" smtClean="0"/>
              <a:t> </a:t>
            </a:r>
            <a:r>
              <a:rPr lang="sr-Latn-RS" dirty="0" err="1" smtClean="0"/>
              <a:t>concluse</a:t>
            </a:r>
            <a:r>
              <a:rPr lang="sr-Latn-RS" dirty="0" smtClean="0"/>
              <a:t>                     </a:t>
            </a:r>
            <a:r>
              <a:rPr lang="sr-Latn-RS" dirty="0" err="1" smtClean="0"/>
              <a:t>Quando</a:t>
            </a:r>
            <a:r>
              <a:rPr lang="sr-Latn-RS" dirty="0" smtClean="0"/>
              <a:t> </a:t>
            </a:r>
            <a:r>
              <a:rPr lang="sr-Latn-RS" dirty="0" err="1" smtClean="0"/>
              <a:t>Fabio</a:t>
            </a:r>
            <a:r>
              <a:rPr lang="sr-Latn-RS" dirty="0" smtClean="0"/>
              <a:t> è </a:t>
            </a:r>
            <a:r>
              <a:rPr lang="sr-Latn-RS" dirty="0" err="1" smtClean="0"/>
              <a:t>arrivato</a:t>
            </a:r>
            <a:r>
              <a:rPr lang="sr-Latn-RS" dirty="0" smtClean="0"/>
              <a:t>, </a:t>
            </a:r>
            <a:r>
              <a:rPr lang="sr-Latn-RS" dirty="0" err="1" smtClean="0"/>
              <a:t>lo</a:t>
            </a:r>
            <a:r>
              <a:rPr lang="sr-Latn-RS" dirty="0" smtClean="0"/>
              <a:t> </a:t>
            </a:r>
            <a:r>
              <a:rPr lang="sr-Latn-RS" dirty="0" err="1" smtClean="0"/>
              <a:t>abbiamo</a:t>
            </a:r>
            <a:r>
              <a:rPr lang="sr-Latn-RS" dirty="0" smtClean="0"/>
              <a:t> </a:t>
            </a:r>
            <a:r>
              <a:rPr lang="sr-Latn-RS" dirty="0" err="1" smtClean="0"/>
              <a:t>salutato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sr-Latn-RS" dirty="0" smtClean="0"/>
              <a:t>-</a:t>
            </a:r>
            <a:r>
              <a:rPr lang="sr-Latn-RS" dirty="0" err="1" smtClean="0">
                <a:solidFill>
                  <a:srgbClr val="FFFF00"/>
                </a:solidFill>
              </a:rPr>
              <a:t>Passato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prossimo</a:t>
            </a:r>
            <a:r>
              <a:rPr lang="sr-Latn-RS" dirty="0" smtClean="0">
                <a:solidFill>
                  <a:srgbClr val="FFFF00"/>
                </a:solidFill>
              </a:rPr>
              <a:t> + </a:t>
            </a:r>
            <a:r>
              <a:rPr lang="sr-Latn-RS" dirty="0" err="1" smtClean="0">
                <a:solidFill>
                  <a:srgbClr val="FFFF00"/>
                </a:solidFill>
              </a:rPr>
              <a:t>imperfetto</a:t>
            </a:r>
            <a:endParaRPr lang="sr-Latn-RS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sr-Latn-RS" dirty="0" err="1" smtClean="0"/>
              <a:t>azione</a:t>
            </a:r>
            <a:r>
              <a:rPr lang="sr-Latn-RS" dirty="0" smtClean="0"/>
              <a:t> in </a:t>
            </a:r>
            <a:r>
              <a:rPr lang="sr-Latn-RS" dirty="0" err="1" smtClean="0"/>
              <a:t>corso</a:t>
            </a:r>
            <a:r>
              <a:rPr lang="sr-Latn-RS" dirty="0" smtClean="0"/>
              <a:t> </a:t>
            </a:r>
            <a:r>
              <a:rPr lang="sr-Latn-RS" dirty="0" err="1" smtClean="0"/>
              <a:t>interrotta</a:t>
            </a:r>
            <a:r>
              <a:rPr lang="sr-Latn-RS" dirty="0" smtClean="0"/>
              <a:t>                       </a:t>
            </a:r>
            <a:r>
              <a:rPr lang="sr-Latn-RS" dirty="0" err="1" smtClean="0"/>
              <a:t>Mentre</a:t>
            </a:r>
            <a:r>
              <a:rPr lang="sr-Latn-RS" dirty="0" smtClean="0"/>
              <a:t> </a:t>
            </a:r>
            <a:r>
              <a:rPr lang="sr-Latn-RS" dirty="0" err="1" smtClean="0"/>
              <a:t>mangiavo</a:t>
            </a:r>
            <a:r>
              <a:rPr lang="sr-Latn-RS" dirty="0" smtClean="0"/>
              <a:t>, è </a:t>
            </a:r>
            <a:r>
              <a:rPr lang="sr-Latn-RS" dirty="0" err="1" smtClean="0"/>
              <a:t>arrivato</a:t>
            </a:r>
            <a:r>
              <a:rPr lang="sr-Latn-RS" dirty="0" smtClean="0"/>
              <a:t> </a:t>
            </a:r>
            <a:r>
              <a:rPr lang="sr-Latn-RS" dirty="0" err="1" smtClean="0"/>
              <a:t>Marco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 </a:t>
            </a:r>
          </a:p>
          <a:p>
            <a:pPr marL="0" indent="0">
              <a:buNone/>
            </a:pPr>
            <a:r>
              <a:rPr lang="sr-Latn-RS" dirty="0" err="1" smtClean="0">
                <a:solidFill>
                  <a:srgbClr val="FFFF00"/>
                </a:solidFill>
              </a:rPr>
              <a:t>Avverbi</a:t>
            </a:r>
            <a:r>
              <a:rPr lang="sr-Latn-RS" dirty="0">
                <a:solidFill>
                  <a:srgbClr val="FFFF00"/>
                </a:solidFill>
              </a:rPr>
              <a:t> </a:t>
            </a:r>
            <a:r>
              <a:rPr lang="sr-Latn-RS" dirty="0" smtClean="0">
                <a:solidFill>
                  <a:srgbClr val="FFFF00"/>
                </a:solidFill>
              </a:rPr>
              <a:t>o </a:t>
            </a:r>
            <a:r>
              <a:rPr lang="sr-Latn-RS" dirty="0" err="1" smtClean="0">
                <a:solidFill>
                  <a:srgbClr val="FFFF00"/>
                </a:solidFill>
              </a:rPr>
              <a:t>espressioni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che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accompagnano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sempre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il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passato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prossimo</a:t>
            </a:r>
            <a:r>
              <a:rPr lang="sr-Latn-RS" dirty="0" smtClean="0">
                <a:solidFill>
                  <a:srgbClr val="FFFF00"/>
                </a:solidFill>
              </a:rPr>
              <a:t>: </a:t>
            </a:r>
            <a:r>
              <a:rPr lang="sr-Latn-RS" dirty="0" err="1" smtClean="0">
                <a:solidFill>
                  <a:srgbClr val="FFFF00"/>
                </a:solidFill>
              </a:rPr>
              <a:t>ieri</a:t>
            </a:r>
            <a:r>
              <a:rPr lang="sr-Latn-RS" dirty="0" smtClean="0">
                <a:solidFill>
                  <a:srgbClr val="FFFF00"/>
                </a:solidFill>
              </a:rPr>
              <a:t>, </a:t>
            </a:r>
            <a:r>
              <a:rPr lang="sr-Latn-RS" dirty="0" err="1" smtClean="0">
                <a:solidFill>
                  <a:srgbClr val="FFFF00"/>
                </a:solidFill>
              </a:rPr>
              <a:t>nel</a:t>
            </a:r>
            <a:r>
              <a:rPr lang="sr-Latn-RS" dirty="0" smtClean="0">
                <a:solidFill>
                  <a:srgbClr val="FFFF00"/>
                </a:solidFill>
              </a:rPr>
              <a:t> 1999, due </a:t>
            </a:r>
            <a:r>
              <a:rPr lang="sr-Latn-RS" dirty="0" err="1" smtClean="0">
                <a:solidFill>
                  <a:srgbClr val="FFFF00"/>
                </a:solidFill>
              </a:rPr>
              <a:t>giorni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fa</a:t>
            </a:r>
            <a:r>
              <a:rPr lang="sr-Latn-RS" dirty="0" smtClean="0">
                <a:solidFill>
                  <a:srgbClr val="FFFF00"/>
                </a:solidFill>
              </a:rPr>
              <a:t>, </a:t>
            </a:r>
            <a:r>
              <a:rPr lang="sr-Latn-RS" dirty="0" err="1" smtClean="0">
                <a:solidFill>
                  <a:srgbClr val="FFFF00"/>
                </a:solidFill>
              </a:rPr>
              <a:t>un</a:t>
            </a:r>
            <a:r>
              <a:rPr lang="sr-Latn-RS" dirty="0" smtClean="0">
                <a:solidFill>
                  <a:srgbClr val="FFFF00"/>
                </a:solidFill>
              </a:rPr>
              <a:t> mese </a:t>
            </a:r>
            <a:r>
              <a:rPr lang="sr-Latn-RS" dirty="0" err="1" smtClean="0">
                <a:solidFill>
                  <a:srgbClr val="FFFF00"/>
                </a:solidFill>
              </a:rPr>
              <a:t>fa</a:t>
            </a:r>
            <a:r>
              <a:rPr lang="sr-Latn-RS" dirty="0" smtClean="0">
                <a:solidFill>
                  <a:srgbClr val="FFFF00"/>
                </a:solidFill>
              </a:rPr>
              <a:t>, </a:t>
            </a:r>
            <a:r>
              <a:rPr lang="sr-Latn-RS" dirty="0" err="1" smtClean="0">
                <a:solidFill>
                  <a:srgbClr val="FFFF00"/>
                </a:solidFill>
              </a:rPr>
              <a:t>un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anno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fa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ecc</a:t>
            </a:r>
            <a:r>
              <a:rPr lang="sr-Latn-RS" dirty="0" smtClean="0">
                <a:solidFill>
                  <a:srgbClr val="FFFF00"/>
                </a:solidFill>
              </a:rPr>
              <a:t>.  </a:t>
            </a:r>
          </a:p>
          <a:p>
            <a:pPr marL="0" indent="0">
              <a:buNone/>
            </a:pPr>
            <a:r>
              <a:rPr lang="sr-Latn-RS" dirty="0" err="1" smtClean="0">
                <a:solidFill>
                  <a:srgbClr val="FFFF00"/>
                </a:solidFill>
              </a:rPr>
              <a:t>Avverbi</a:t>
            </a:r>
            <a:r>
              <a:rPr lang="sr-Latn-RS" dirty="0" smtClean="0">
                <a:solidFill>
                  <a:srgbClr val="FFFF00"/>
                </a:solidFill>
              </a:rPr>
              <a:t> o </a:t>
            </a:r>
            <a:r>
              <a:rPr lang="sr-Latn-RS" dirty="0" err="1" smtClean="0">
                <a:solidFill>
                  <a:srgbClr val="FFFF00"/>
                </a:solidFill>
              </a:rPr>
              <a:t>espressioni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che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accompagnano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sempre</a:t>
            </a:r>
            <a:r>
              <a:rPr lang="sr-Latn-RS" dirty="0" smtClean="0">
                <a:solidFill>
                  <a:srgbClr val="FFFF00"/>
                </a:solidFill>
              </a:rPr>
              <a:t> </a:t>
            </a:r>
            <a:r>
              <a:rPr lang="sr-Latn-RS" dirty="0" err="1" smtClean="0">
                <a:solidFill>
                  <a:srgbClr val="FFFF00"/>
                </a:solidFill>
              </a:rPr>
              <a:t>l’imperfetto</a:t>
            </a:r>
            <a:r>
              <a:rPr lang="sr-Latn-RS" dirty="0" smtClean="0">
                <a:solidFill>
                  <a:srgbClr val="FFFF00"/>
                </a:solidFill>
              </a:rPr>
              <a:t>: </a:t>
            </a:r>
            <a:r>
              <a:rPr lang="sr-Latn-RS" dirty="0" err="1" smtClean="0">
                <a:solidFill>
                  <a:srgbClr val="FFFF00"/>
                </a:solidFill>
              </a:rPr>
              <a:t>sempre</a:t>
            </a:r>
            <a:r>
              <a:rPr lang="sr-Latn-RS" dirty="0" smtClean="0">
                <a:solidFill>
                  <a:srgbClr val="FFFF00"/>
                </a:solidFill>
              </a:rPr>
              <a:t>, da </a:t>
            </a:r>
            <a:r>
              <a:rPr lang="sr-Latn-RS" dirty="0" err="1" smtClean="0">
                <a:solidFill>
                  <a:srgbClr val="FFFF00"/>
                </a:solidFill>
              </a:rPr>
              <a:t>bambini</a:t>
            </a:r>
            <a:r>
              <a:rPr lang="sr-Latn-RS" dirty="0" smtClean="0">
                <a:solidFill>
                  <a:srgbClr val="FFFF00"/>
                </a:solidFill>
              </a:rPr>
              <a:t>, </a:t>
            </a:r>
            <a:r>
              <a:rPr lang="sr-Latn-RS" dirty="0" err="1" smtClean="0">
                <a:solidFill>
                  <a:srgbClr val="FFFF00"/>
                </a:solidFill>
              </a:rPr>
              <a:t>ogni</a:t>
            </a:r>
            <a:r>
              <a:rPr lang="sr-Latn-RS" dirty="0" smtClean="0">
                <a:solidFill>
                  <a:srgbClr val="FFFF00"/>
                </a:solidFill>
              </a:rPr>
              <a:t> volta, di </a:t>
            </a:r>
            <a:r>
              <a:rPr lang="sr-Latn-RS" dirty="0" err="1" smtClean="0">
                <a:solidFill>
                  <a:srgbClr val="FFFF00"/>
                </a:solidFill>
              </a:rPr>
              <a:t>solito</a:t>
            </a:r>
            <a:r>
              <a:rPr lang="sr-Latn-RS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sr-Latn-RS" dirty="0" smtClean="0"/>
              <a:t>                          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63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3691"/>
            <a:ext cx="10353761" cy="3233557"/>
          </a:xfrm>
        </p:spPr>
      </p:pic>
      <p:sp>
        <p:nvSpPr>
          <p:cNvPr id="5" name="TekstniOkvir 4"/>
          <p:cNvSpPr txBox="1"/>
          <p:nvPr/>
        </p:nvSpPr>
        <p:spPr>
          <a:xfrm>
            <a:off x="6779622" y="179205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chemeClr val="bg1"/>
                </a:solidFill>
              </a:rPr>
              <a:t>andava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377248"/>
            <a:ext cx="10353761" cy="319336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448594" y="5055326"/>
            <a:ext cx="206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h</a:t>
            </a:r>
            <a:r>
              <a:rPr lang="sr-Latn-RS" dirty="0" smtClean="0">
                <a:solidFill>
                  <a:schemeClr val="bg1"/>
                </a:solidFill>
              </a:rPr>
              <a:t>a </a:t>
            </a:r>
            <a:r>
              <a:rPr lang="sr-Latn-RS" dirty="0" err="1" smtClean="0">
                <a:solidFill>
                  <a:schemeClr val="bg1"/>
                </a:solidFill>
              </a:rPr>
              <a:t>visto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5131"/>
            <a:ext cx="10679386" cy="3108959"/>
          </a:xfrm>
        </p:spPr>
      </p:pic>
      <p:sp>
        <p:nvSpPr>
          <p:cNvPr id="5" name="TekstniOkvir 4"/>
          <p:cNvSpPr txBox="1"/>
          <p:nvPr/>
        </p:nvSpPr>
        <p:spPr>
          <a:xfrm>
            <a:off x="4258491" y="2312126"/>
            <a:ext cx="2259875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chemeClr val="bg1"/>
                </a:solidFill>
              </a:rPr>
              <a:t>mangiavi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184571" y="2312126"/>
            <a:ext cx="2325189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chemeClr val="bg1"/>
                </a:solidFill>
              </a:rPr>
              <a:t>guardavo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004456"/>
            <a:ext cx="10679386" cy="360535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149531" y="542108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>
                <a:solidFill>
                  <a:schemeClr val="bg1"/>
                </a:solidFill>
              </a:rPr>
              <a:t>h</a:t>
            </a:r>
            <a:r>
              <a:rPr lang="sr-Latn-RS" dirty="0" err="1" smtClean="0">
                <a:solidFill>
                  <a:schemeClr val="bg1"/>
                </a:solidFill>
              </a:rPr>
              <a:t>anno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dirty="0" err="1" smtClean="0">
                <a:solidFill>
                  <a:schemeClr val="bg1"/>
                </a:solidFill>
              </a:rPr>
              <a:t>fatto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705511" cy="3583705"/>
          </a:xfrm>
        </p:spPr>
      </p:pic>
      <p:sp>
        <p:nvSpPr>
          <p:cNvPr id="5" name="TekstniOkvir 4"/>
          <p:cNvSpPr txBox="1"/>
          <p:nvPr/>
        </p:nvSpPr>
        <p:spPr>
          <a:xfrm>
            <a:off x="2547257" y="2272937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a</a:t>
            </a:r>
            <a:r>
              <a:rPr lang="sr-Latn-RS" dirty="0" smtClean="0">
                <a:solidFill>
                  <a:schemeClr val="bg1"/>
                </a:solidFill>
              </a:rPr>
              <a:t>vete </a:t>
            </a:r>
            <a:r>
              <a:rPr lang="sr-Latn-RS" dirty="0" err="1" smtClean="0">
                <a:solidFill>
                  <a:schemeClr val="bg1"/>
                </a:solidFill>
              </a:rPr>
              <a:t>lavato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770826" cy="2656242"/>
          </a:xfrm>
        </p:spPr>
      </p:pic>
      <p:sp>
        <p:nvSpPr>
          <p:cNvPr id="5" name="TekstniOkvir 4"/>
          <p:cNvSpPr txBox="1"/>
          <p:nvPr/>
        </p:nvSpPr>
        <p:spPr>
          <a:xfrm>
            <a:off x="3650300" y="1411507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chemeClr val="bg1"/>
                </a:solidFill>
              </a:rPr>
              <a:t>camminavo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08959"/>
            <a:ext cx="10770826" cy="286076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895806" y="4467497"/>
            <a:ext cx="194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>
                <a:solidFill>
                  <a:schemeClr val="bg1"/>
                </a:solidFill>
              </a:rPr>
              <a:t>andavo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548758" cy="3628566"/>
          </a:xfrm>
        </p:spPr>
      </p:pic>
      <p:sp>
        <p:nvSpPr>
          <p:cNvPr id="5" name="TekstniOkvir 4"/>
          <p:cNvSpPr txBox="1"/>
          <p:nvPr/>
        </p:nvSpPr>
        <p:spPr>
          <a:xfrm>
            <a:off x="4454434" y="2442754"/>
            <a:ext cx="138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>
                <a:solidFill>
                  <a:schemeClr val="bg1"/>
                </a:solidFill>
              </a:rPr>
              <a:t>s</a:t>
            </a:r>
            <a:r>
              <a:rPr lang="sr-Latn-RS" dirty="0" err="1" smtClean="0">
                <a:solidFill>
                  <a:schemeClr val="bg1"/>
                </a:solidFill>
              </a:rPr>
              <a:t>ono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Latn-RS" dirty="0" err="1" smtClean="0">
                <a:solidFill>
                  <a:schemeClr val="bg1"/>
                </a:solidFill>
              </a:rPr>
              <a:t>andata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315</TotalTime>
  <Words>195</Words>
  <Application>Microsoft Office PowerPoint</Application>
  <PresentationFormat>Široki zaslon</PresentationFormat>
  <Paragraphs>35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Century Gothic</vt:lpstr>
      <vt:lpstr>Rockwell</vt:lpstr>
      <vt:lpstr>Wingdings 3</vt:lpstr>
      <vt:lpstr>Damask</vt:lpstr>
      <vt:lpstr>Ion</vt:lpstr>
      <vt:lpstr>1_Ion</vt:lpstr>
      <vt:lpstr>Imperfetto o passato prossimo 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Compito!  -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Imperfetto o passato prossimo</dc:title>
  <dc:creator>RL</dc:creator>
  <cp:lastModifiedBy>RL</cp:lastModifiedBy>
  <cp:revision>9</cp:revision>
  <dcterms:created xsi:type="dcterms:W3CDTF">2020-11-10T13:42:04Z</dcterms:created>
  <dcterms:modified xsi:type="dcterms:W3CDTF">2020-11-10T18:57:57Z</dcterms:modified>
</cp:coreProperties>
</file>