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61" r:id="rId2"/>
    <p:sldId id="262" r:id="rId3"/>
    <p:sldId id="258" r:id="rId4"/>
    <p:sldId id="269" r:id="rId5"/>
    <p:sldId id="271" r:id="rId6"/>
    <p:sldId id="273" r:id="rId7"/>
    <p:sldId id="267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2E04"/>
    <a:srgbClr val="904406"/>
    <a:srgbClr val="B5AC7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660"/>
  </p:normalViewPr>
  <p:slideViewPr>
    <p:cSldViewPr>
      <p:cViewPr>
        <p:scale>
          <a:sx n="70" d="100"/>
          <a:sy n="70" d="100"/>
        </p:scale>
        <p:origin x="-5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5D5A-E8C4-4DF2-BC9E-CE750F3DAE7E}" type="datetimeFigureOut">
              <a:rPr lang="sr-Latn-BA" smtClean="0"/>
              <a:pPr/>
              <a:t>13.11.2020</a:t>
            </a:fld>
            <a:endParaRPr lang="sr-Latn-B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4B2A-731E-4E16-801E-9BD2422730A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5D5A-E8C4-4DF2-BC9E-CE750F3DAE7E}" type="datetimeFigureOut">
              <a:rPr lang="sr-Latn-BA" smtClean="0"/>
              <a:pPr/>
              <a:t>13.11.2020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4B2A-731E-4E16-801E-9BD2422730A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5D5A-E8C4-4DF2-BC9E-CE750F3DAE7E}" type="datetimeFigureOut">
              <a:rPr lang="sr-Latn-BA" smtClean="0"/>
              <a:pPr/>
              <a:t>13.11.2020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4B2A-731E-4E16-801E-9BD2422730A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5D5A-E8C4-4DF2-BC9E-CE750F3DAE7E}" type="datetimeFigureOut">
              <a:rPr lang="sr-Latn-BA" smtClean="0"/>
              <a:pPr/>
              <a:t>13.11.2020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4B2A-731E-4E16-801E-9BD2422730A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5D5A-E8C4-4DF2-BC9E-CE750F3DAE7E}" type="datetimeFigureOut">
              <a:rPr lang="sr-Latn-BA" smtClean="0"/>
              <a:pPr/>
              <a:t>13.11.2020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4B2A-731E-4E16-801E-9BD2422730A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5D5A-E8C4-4DF2-BC9E-CE750F3DAE7E}" type="datetimeFigureOut">
              <a:rPr lang="sr-Latn-BA" smtClean="0"/>
              <a:pPr/>
              <a:t>13.11.2020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4B2A-731E-4E16-801E-9BD2422730A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5D5A-E8C4-4DF2-BC9E-CE750F3DAE7E}" type="datetimeFigureOut">
              <a:rPr lang="sr-Latn-BA" smtClean="0"/>
              <a:pPr/>
              <a:t>13.11.2020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4B2A-731E-4E16-801E-9BD2422730A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5D5A-E8C4-4DF2-BC9E-CE750F3DAE7E}" type="datetimeFigureOut">
              <a:rPr lang="sr-Latn-BA" smtClean="0"/>
              <a:pPr/>
              <a:t>13.11.2020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4B2A-731E-4E16-801E-9BD2422730A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5D5A-E8C4-4DF2-BC9E-CE750F3DAE7E}" type="datetimeFigureOut">
              <a:rPr lang="sr-Latn-BA" smtClean="0"/>
              <a:pPr/>
              <a:t>13.11.2020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4B2A-731E-4E16-801E-9BD2422730A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5D5A-E8C4-4DF2-BC9E-CE750F3DAE7E}" type="datetimeFigureOut">
              <a:rPr lang="sr-Latn-BA" smtClean="0"/>
              <a:pPr/>
              <a:t>13.11.2020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4B2A-731E-4E16-801E-9BD2422730A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5D5A-E8C4-4DF2-BC9E-CE750F3DAE7E}" type="datetimeFigureOut">
              <a:rPr lang="sr-Latn-BA" smtClean="0"/>
              <a:pPr/>
              <a:t>13.11.2020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DE24B2A-731E-4E16-801E-9BD2422730A8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F05D5A-E8C4-4DF2-BC9E-CE750F3DAE7E}" type="datetimeFigureOut">
              <a:rPr lang="sr-Latn-BA" smtClean="0"/>
              <a:pPr/>
              <a:t>13.11.2020</a:t>
            </a:fld>
            <a:endParaRPr lang="sr-Latn-B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E24B2A-731E-4E16-801E-9BD2422730A8}" type="slidenum">
              <a:rPr lang="sr-Latn-BA" smtClean="0"/>
              <a:pPr/>
              <a:t>‹#›</a:t>
            </a:fld>
            <a:endParaRPr lang="sr-Latn-B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8065" y="764704"/>
            <a:ext cx="8282407" cy="5574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67544" y="2564904"/>
            <a:ext cx="8208912" cy="1470025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sr-Cyrl-BA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ПОЈАМ ПОЛИНОМА</a:t>
            </a:r>
            <a:r>
              <a:rPr kumimoji="0" lang="sr-Cyrl-BA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.</a:t>
            </a:r>
            <a:br>
              <a:rPr kumimoji="0" lang="sr-Cyrl-BA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endParaRPr kumimoji="0" lang="sr-Latn-BA" sz="3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sr-Cyrl-BA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СРЕЂИВАЊЕ ПОЛИНОМА</a:t>
            </a:r>
            <a:endParaRPr kumimoji="0" lang="sr-Latn-BA" sz="3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19433" y="260648"/>
            <a:ext cx="29514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B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ПОЈАМ ПОЛИНОМА</a:t>
            </a:r>
            <a:endParaRPr lang="sr-Latn-B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b="87630"/>
          <a:stretch>
            <a:fillRect/>
          </a:stretch>
        </p:blipFill>
        <p:spPr bwMode="auto">
          <a:xfrm>
            <a:off x="1115616" y="764704"/>
            <a:ext cx="7051675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 l="3063" t="21028" r="31583" b="14650"/>
          <a:stretch>
            <a:fillRect/>
          </a:stretch>
        </p:blipFill>
        <p:spPr bwMode="auto">
          <a:xfrm>
            <a:off x="1259632" y="2060848"/>
            <a:ext cx="4608512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 t="86109"/>
          <a:stretch>
            <a:fillRect/>
          </a:stretch>
        </p:blipFill>
        <p:spPr bwMode="auto">
          <a:xfrm>
            <a:off x="1048717" y="5788719"/>
            <a:ext cx="7051675" cy="808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 l="68417" t="19791" b="14650"/>
          <a:stretch>
            <a:fillRect/>
          </a:stretch>
        </p:blipFill>
        <p:spPr bwMode="auto">
          <a:xfrm>
            <a:off x="5868144" y="1988840"/>
            <a:ext cx="2227139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 cstate="print"/>
          <a:srcRect t="13463" b="80402"/>
          <a:stretch>
            <a:fillRect/>
          </a:stretch>
        </p:blipFill>
        <p:spPr bwMode="auto">
          <a:xfrm>
            <a:off x="683568" y="1556792"/>
            <a:ext cx="7819004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Connector 10"/>
          <p:cNvCxnSpPr/>
          <p:nvPr/>
        </p:nvCxnSpPr>
        <p:spPr>
          <a:xfrm>
            <a:off x="3851920" y="1844824"/>
            <a:ext cx="86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3808" y="724634"/>
            <a:ext cx="36663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B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СРЕЂИВАЊЕ ПОЛИНОМА</a:t>
            </a:r>
            <a:endParaRPr lang="sr-Latn-B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r="62036" b="40492"/>
          <a:stretch>
            <a:fillRect/>
          </a:stretch>
        </p:blipFill>
        <p:spPr bwMode="auto">
          <a:xfrm>
            <a:off x="827584" y="1484784"/>
            <a:ext cx="2952328" cy="4653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 l="37964" t="16576" r="13889" b="59481"/>
          <a:stretch>
            <a:fillRect/>
          </a:stretch>
        </p:blipFill>
        <p:spPr bwMode="auto">
          <a:xfrm>
            <a:off x="4068199" y="2708920"/>
            <a:ext cx="3744161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 l="37964" t="40519" r="6478" b="40492"/>
          <a:stretch>
            <a:fillRect/>
          </a:stretch>
        </p:blipFill>
        <p:spPr bwMode="auto">
          <a:xfrm>
            <a:off x="4067944" y="4581128"/>
            <a:ext cx="4320480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l="37964" b="83424"/>
          <a:stretch>
            <a:fillRect/>
          </a:stretch>
        </p:blipFill>
        <p:spPr bwMode="auto">
          <a:xfrm>
            <a:off x="3923928" y="1412776"/>
            <a:ext cx="4824281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3808" y="620688"/>
            <a:ext cx="36663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B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СРЕЂИВАЊЕ ПОЛИНОМА</a:t>
            </a:r>
            <a:endParaRPr lang="sr-Latn-B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t="6638" r="62036" b="46896"/>
          <a:stretch>
            <a:fillRect/>
          </a:stretch>
        </p:blipFill>
        <p:spPr bwMode="auto">
          <a:xfrm>
            <a:off x="6012160" y="3512366"/>
            <a:ext cx="2448272" cy="3012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t="60934" b="28792"/>
          <a:stretch>
            <a:fillRect/>
          </a:stretch>
        </p:blipFill>
        <p:spPr bwMode="auto">
          <a:xfrm>
            <a:off x="683568" y="1124744"/>
            <a:ext cx="7667459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755576" y="4293096"/>
            <a:ext cx="482453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1700" dirty="0" smtClean="0">
                <a:latin typeface="Comic Sans MS" pitchFamily="66" charset="0"/>
              </a:rPr>
              <a:t>На ту тему причаћемо када будемо радили операције са </a:t>
            </a:r>
            <a:r>
              <a:rPr lang="sr-Cyrl-BA" sz="1700" dirty="0" smtClean="0">
                <a:latin typeface="Comic Sans MS" pitchFamily="66" charset="0"/>
              </a:rPr>
              <a:t>полиномима. </a:t>
            </a:r>
            <a:endParaRPr lang="sr-Latn-BA" sz="1700" dirty="0">
              <a:latin typeface="Comic Sans MS" pitchFamily="66" charset="0"/>
            </a:endParaRPr>
          </a:p>
        </p:txBody>
      </p:sp>
      <p:sp>
        <p:nvSpPr>
          <p:cNvPr id="4100" name="AutoShape 4" descr="Četiri milijarde smajlija na internet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BA"/>
          </a:p>
        </p:txBody>
      </p:sp>
      <p:sp>
        <p:nvSpPr>
          <p:cNvPr id="4102" name="AutoShape 6" descr="Četiri milijarde smajlija na internet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BA"/>
          </a:p>
        </p:txBody>
      </p:sp>
      <p:sp>
        <p:nvSpPr>
          <p:cNvPr id="4104" name="AutoShape 8" descr="WorldEmojiDay – Komunikacija se menja, pišemo slikama — Centar Modernih  Vešt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BA"/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4581128"/>
            <a:ext cx="28803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 t="77746" b="8244"/>
          <a:stretch>
            <a:fillRect/>
          </a:stretch>
        </p:blipFill>
        <p:spPr bwMode="auto">
          <a:xfrm>
            <a:off x="648957" y="2420888"/>
            <a:ext cx="7667459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/>
          <a:srcRect t="71208" b="23188"/>
          <a:stretch>
            <a:fillRect/>
          </a:stretch>
        </p:blipFill>
        <p:spPr bwMode="auto">
          <a:xfrm>
            <a:off x="683568" y="1844824"/>
            <a:ext cx="766745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3808" y="724634"/>
            <a:ext cx="36663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B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СРЕЂИВАЊЕ ПОЛИНОМА</a:t>
            </a:r>
            <a:endParaRPr lang="sr-Latn-B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100" name="AutoShape 4" descr="Četiri milijarde smajlija na internet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BA"/>
          </a:p>
        </p:txBody>
      </p:sp>
      <p:sp>
        <p:nvSpPr>
          <p:cNvPr id="4102" name="AutoShape 6" descr="Četiri milijarde smajlija na internet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BA"/>
          </a:p>
        </p:txBody>
      </p:sp>
      <p:sp>
        <p:nvSpPr>
          <p:cNvPr id="4104" name="AutoShape 8" descr="WorldEmojiDay – Komunikacija se menja, pišemo slikama — Centar Modernih  Vešt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BA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/>
          <a:srcRect t="7422" r="72174" b="43100"/>
          <a:stretch>
            <a:fillRect/>
          </a:stretch>
        </p:blipFill>
        <p:spPr bwMode="auto">
          <a:xfrm>
            <a:off x="395536" y="1916832"/>
            <a:ext cx="230425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 cstate="print"/>
          <a:srcRect l="65217" b="38152"/>
          <a:stretch>
            <a:fillRect/>
          </a:stretch>
        </p:blipFill>
        <p:spPr bwMode="auto">
          <a:xfrm>
            <a:off x="5148064" y="1412776"/>
            <a:ext cx="288032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 cstate="print"/>
          <a:srcRect l="28696" t="42057" r="49565" b="43099"/>
          <a:stretch>
            <a:fillRect/>
          </a:stretch>
        </p:blipFill>
        <p:spPr bwMode="auto">
          <a:xfrm>
            <a:off x="2699792" y="2924944"/>
            <a:ext cx="180020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 cstate="print"/>
          <a:srcRect l="51304" t="39583" r="43479" b="45573"/>
          <a:stretch>
            <a:fillRect/>
          </a:stretch>
        </p:blipFill>
        <p:spPr bwMode="auto">
          <a:xfrm>
            <a:off x="4572000" y="2852936"/>
            <a:ext cx="43204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2" cstate="print"/>
          <a:srcRect t="59374" r="66516" b="13413"/>
          <a:stretch>
            <a:fillRect/>
          </a:stretch>
        </p:blipFill>
        <p:spPr bwMode="auto">
          <a:xfrm>
            <a:off x="395536" y="3645024"/>
            <a:ext cx="277281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2" cstate="print"/>
          <a:srcRect l="33043" t="59374" r="41739" b="13413"/>
          <a:stretch>
            <a:fillRect/>
          </a:stretch>
        </p:blipFill>
        <p:spPr bwMode="auto">
          <a:xfrm>
            <a:off x="3059832" y="3645024"/>
            <a:ext cx="208823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2" cstate="print"/>
          <a:srcRect l="58261" t="59374" r="26087" b="15887"/>
          <a:stretch>
            <a:fillRect/>
          </a:stretch>
        </p:blipFill>
        <p:spPr bwMode="auto">
          <a:xfrm>
            <a:off x="5076056" y="3645024"/>
            <a:ext cx="129614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2" cstate="print"/>
          <a:srcRect l="37391" t="86587" r="33913" b="-3905"/>
          <a:stretch>
            <a:fillRect/>
          </a:stretch>
        </p:blipFill>
        <p:spPr bwMode="auto">
          <a:xfrm>
            <a:off x="3491880" y="4725144"/>
            <a:ext cx="237626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2" cstate="print"/>
          <a:srcRect l="66087" t="86587" r="16522" b="-3905"/>
          <a:stretch>
            <a:fillRect/>
          </a:stretch>
        </p:blipFill>
        <p:spPr bwMode="auto">
          <a:xfrm>
            <a:off x="5868144" y="4725144"/>
            <a:ext cx="144016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2" cstate="print"/>
          <a:srcRect t="86587" r="62609" b="-3905"/>
          <a:stretch>
            <a:fillRect/>
          </a:stretch>
        </p:blipFill>
        <p:spPr bwMode="auto">
          <a:xfrm>
            <a:off x="395536" y="4725144"/>
            <a:ext cx="309634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9" name="Straight Arrow Connector 28"/>
          <p:cNvCxnSpPr/>
          <p:nvPr/>
        </p:nvCxnSpPr>
        <p:spPr>
          <a:xfrm flipH="1">
            <a:off x="3851920" y="2204864"/>
            <a:ext cx="1656184" cy="7200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4283968" y="2708920"/>
            <a:ext cx="1728192" cy="10081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4860032" y="3717032"/>
            <a:ext cx="2664296" cy="10801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092280" y="2636912"/>
            <a:ext cx="432048" cy="10801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3568" y="1916832"/>
            <a:ext cx="7704856" cy="64807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sr-Cyrl-BA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ЗАДАТАК ЗА САМОСТАЛАН РАД</a:t>
            </a:r>
            <a:r>
              <a:rPr kumimoji="0" lang="sr-Cyrl-BA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/>
            </a:r>
            <a:br>
              <a:rPr kumimoji="0" lang="sr-Cyrl-BA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endParaRPr kumimoji="0" lang="sr-Latn-BA" sz="3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BA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    </a:t>
            </a:r>
            <a:endParaRPr kumimoji="0" lang="sr-Latn-BA" sz="3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 r="80784" b="95630"/>
          <a:stretch>
            <a:fillRect/>
          </a:stretch>
        </p:blipFill>
        <p:spPr bwMode="auto">
          <a:xfrm>
            <a:off x="539552" y="2924992"/>
            <a:ext cx="1851545" cy="4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 t="29930" r="79554" b="65738"/>
          <a:stretch>
            <a:fillRect/>
          </a:stretch>
        </p:blipFill>
        <p:spPr bwMode="auto">
          <a:xfrm>
            <a:off x="568575" y="4293144"/>
            <a:ext cx="1987201" cy="4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 cstate="print"/>
          <a:srcRect t="74122"/>
          <a:stretch>
            <a:fillRect/>
          </a:stretch>
        </p:blipFill>
        <p:spPr bwMode="auto">
          <a:xfrm>
            <a:off x="971600" y="4761192"/>
            <a:ext cx="7441109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 cstate="print"/>
          <a:srcRect b="46566"/>
          <a:stretch>
            <a:fillRect/>
          </a:stretch>
        </p:blipFill>
        <p:spPr bwMode="auto">
          <a:xfrm>
            <a:off x="899592" y="3429000"/>
            <a:ext cx="7207331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4" cstate="print"/>
          <a:srcRect t="30000"/>
          <a:stretch>
            <a:fillRect/>
          </a:stretch>
        </p:blipFill>
        <p:spPr bwMode="auto">
          <a:xfrm>
            <a:off x="1027952" y="5121288"/>
            <a:ext cx="7442132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</TotalTime>
  <Words>26</Words>
  <Application>Microsoft Office PowerPoint</Application>
  <PresentationFormat>On-screen Show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Korisnik</cp:lastModifiedBy>
  <cp:revision>52</cp:revision>
  <dcterms:created xsi:type="dcterms:W3CDTF">2020-11-12T09:17:34Z</dcterms:created>
  <dcterms:modified xsi:type="dcterms:W3CDTF">2020-11-13T09:04:10Z</dcterms:modified>
</cp:coreProperties>
</file>