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6302" y="2245484"/>
            <a:ext cx="8791575" cy="114375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anchor="ctr">
            <a:normAutofit fontScale="90000"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 И ПРИМЈЕНА ЕЛЕКТРОМАГНЕТА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6790" y="232674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ТЕХНИЧКО ОБРАЗОВАЊЕ</a:t>
            </a:r>
          </a:p>
          <a:p>
            <a:pPr algn="ctr"/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основне школе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211" y="5273419"/>
            <a:ext cx="9439122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садржај се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 у уџбенику на странама 43 и 44.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589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9461" y="112546"/>
            <a:ext cx="9985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Електромагнет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калем од изоловане жице са језгром од меког гвожђа у средини.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5" y="1760920"/>
            <a:ext cx="3234448" cy="4062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245" y="4619072"/>
            <a:ext cx="276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Електрична струја пролази кроз калем.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0773271">
            <a:off x="3115995" y="4438552"/>
            <a:ext cx="2560323" cy="217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031" y="2450485"/>
            <a:ext cx="291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Около калема се </a:t>
            </a:r>
            <a:r>
              <a:rPr lang="sr-Cyrl-BA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ствара магнетно </a:t>
            </a:r>
            <a:r>
              <a:rPr lang="sr-Cyrl-BA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поље.</a:t>
            </a:r>
            <a:endParaRPr lang="en-US" sz="2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363623">
            <a:off x="3039873" y="2929467"/>
            <a:ext cx="2161065" cy="2279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9754" y="1053035"/>
            <a:ext cx="4126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Језгро од меког гвожђа има улогу појачања магнетног дејства.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18192033">
            <a:off x="5368702" y="1521190"/>
            <a:ext cx="246883" cy="1114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73224" y="881846"/>
            <a:ext cx="3985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Магнетно дејство електромагнета траје док кроз његове намотаје пролази струја. </a:t>
            </a:r>
          </a:p>
          <a:p>
            <a:endParaRPr lang="sr-Cyrl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4706" y="3876261"/>
            <a:ext cx="3805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Карактеристична особина електромагнета је да се брзо намагнетише и исто тако брзо размагнетише.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9990" y="2635151"/>
            <a:ext cx="3928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Престанком дотока електричне струје престаје и дејство магнета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12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1" grpId="0"/>
      <p:bldP spid="14" grpId="0" animBg="1"/>
      <p:bldP spid="15" grpId="0"/>
      <p:bldP spid="16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2513" y="278296"/>
            <a:ext cx="1043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пракси електромагнет има велику примјену </a:t>
            </a:r>
            <a:r>
              <a:rPr lang="sr-Cyrl-BA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sr-Cyrl-BA" sz="2400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аутоматских осигурача, кочница шинских возила,електромагнетних релеја, електромотора, електричног звона, електромагнетне дизалице итд.</a:t>
            </a:r>
            <a:endParaRPr lang="en-US" sz="2400" u="sng" dirty="0"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1" y="1602546"/>
            <a:ext cx="3429479" cy="1952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848" y="3558796"/>
            <a:ext cx="323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Сл.1. Акутоматски осигурач</a:t>
            </a:r>
            <a:endParaRPr lang="en-US" dirty="0"/>
          </a:p>
        </p:txBody>
      </p:sp>
      <p:pic>
        <p:nvPicPr>
          <p:cNvPr id="7" name="Picture 5" descr="Magnetschienenbremse_WE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57" y="1591381"/>
            <a:ext cx="2879859" cy="19752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01210" y="3555444"/>
            <a:ext cx="336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Сл.2. Кочница </a:t>
            </a:r>
            <a:r>
              <a:rPr lang="sr-Cyrl-BA" u="sng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шинских возила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68" y="1580216"/>
            <a:ext cx="2955504" cy="1975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0646" y="3568023"/>
            <a:ext cx="339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Сл.3. Електромагнетних </a:t>
            </a:r>
            <a:r>
              <a:rPr lang="sr-Cyrl-BA" u="sng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релеја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21296" y="5996879"/>
            <a:ext cx="22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Сл.4. Електромотор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0862" y="3764978"/>
            <a:ext cx="1589953" cy="27190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8957" y="5969877"/>
            <a:ext cx="2619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Сл.5. </a:t>
            </a:r>
            <a:r>
              <a:rPr lang="sr-Cyrl-BA" u="sng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лектрично звоно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72" y="4279131"/>
            <a:ext cx="2530700" cy="16907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72480" y="6014174"/>
            <a:ext cx="35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u="sng" dirty="0" smtClean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Сл.6. Електромагнетне </a:t>
            </a:r>
            <a:r>
              <a:rPr lang="sr-Cyrl-BA" u="sng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дизалице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4144616"/>
            <a:ext cx="2220207" cy="1869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9663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7293" y="281354"/>
            <a:ext cx="49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Електромагнетна дизалица</a:t>
            </a:r>
            <a:endParaRPr lang="en-U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815" y="1230922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 снажно магнетно звоно за које се „лијепе“ метални дијелови.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се селекцији дијелова на отпаду и код прикупљања ситних металних дијелова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14" y="944021"/>
            <a:ext cx="3547241" cy="2487503"/>
          </a:xfrm>
          <a:prstGeom prst="rect">
            <a:avLst/>
          </a:prstGeom>
        </p:spPr>
      </p:pic>
      <p:pic>
        <p:nvPicPr>
          <p:cNvPr id="7" name="Picture 6" descr="e_mag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5" y="1851961"/>
            <a:ext cx="3203575" cy="315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37" y="3808531"/>
            <a:ext cx="3456287" cy="2777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211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503" y="220717"/>
            <a:ext cx="4225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Електромагнетни релеј</a:t>
            </a:r>
            <a:endParaRPr lang="en-US" sz="32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883" y="805492"/>
            <a:ext cx="1039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уређај који се користи за укључивање или прекидање струјног кола путем електромагнета, који отвара или затвара струјне контакте.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227" y="1753419"/>
            <a:ext cx="4417847" cy="3801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65151" y="5070994"/>
            <a:ext cx="138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тастер (Т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1842205">
            <a:off x="6589573" y="4809988"/>
            <a:ext cx="2621171" cy="16489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85788" y="3654003"/>
            <a:ext cx="273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лектромагнет ЕМ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3122" y="3026745"/>
            <a:ext cx="1162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котва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872" y="2386721"/>
            <a:ext cx="4259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Услед протицања електричне струје електромагнет ЕМ привлачи котву К.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872" y="1657662"/>
            <a:ext cx="403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Притиском на тастер Т укључујемо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струјно коло 1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66676" y="4447254"/>
            <a:ext cx="2064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струјно коло 1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>
          <a:xfrm rot="11774222">
            <a:off x="6986138" y="4210508"/>
            <a:ext cx="2163525" cy="20560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33383" y="3679631"/>
            <a:ext cx="34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Right Arrow 16"/>
          <p:cNvSpPr/>
          <p:nvPr/>
        </p:nvSpPr>
        <p:spPr>
          <a:xfrm rot="11513482">
            <a:off x="6305952" y="3524804"/>
            <a:ext cx="2799901" cy="163704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1532261">
            <a:off x="6311687" y="2906276"/>
            <a:ext cx="2827040" cy="18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277868" y="2653062"/>
            <a:ext cx="248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струјно коло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40791" y="2479249"/>
            <a:ext cx="62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987733">
            <a:off x="8434031" y="2715897"/>
            <a:ext cx="849803" cy="1893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193" y="3471654"/>
            <a:ext cx="4213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што ЕМ привуче котву, спајају се струјни контакти С и активира се струјно коло 2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1241" y="2040711"/>
            <a:ext cx="13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онтакти 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0306544">
            <a:off x="7649561" y="2289021"/>
            <a:ext cx="1652072" cy="19171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423050" y="1528586"/>
            <a:ext cx="1347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сијалица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3394" y="1358277"/>
            <a:ext cx="37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0303322">
            <a:off x="8379452" y="1802023"/>
            <a:ext cx="982136" cy="158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2182" y="4681739"/>
            <a:ext cx="3635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активирања струјног кола 2 активира се и потрошач ( сијалица)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316" y="5814666"/>
            <a:ext cx="7478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Искључивањем струјног кола 1 све се враћа у првобитни положај.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41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504" y="318052"/>
            <a:ext cx="392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 звоно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072" y="1522131"/>
            <a:ext cx="5158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користи за сигнализацију и позиве у електричним кућним инсталацијама.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072" y="3091069"/>
            <a:ext cx="478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Састоји се од електромагнета са двоструким навојем.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61" y="902827"/>
            <a:ext cx="4164299" cy="3215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26310" y="3548486"/>
            <a:ext cx="3315958" cy="2115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84" y="4256019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9925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22" y="1662126"/>
            <a:ext cx="8706678" cy="3565857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ДОМАЋУ ЗАДАЋУ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ВАШеМ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УЏБЕНИКУ НА СТРАНИ 44 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ПРОУЧИТИ ПРИНЦИП РАДА</a:t>
            </a:r>
            <a:b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ЕЛЕКТРИЧНОГ ЗВОНА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732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517</TotalTime>
  <Words>311</Words>
  <Application>Microsoft Office PowerPoint</Application>
  <PresentationFormat>Custom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СВОЈСТВА И ПРИМЈЕНА ЕЛЕКТРОМАГНЕТА</vt:lpstr>
      <vt:lpstr>Slide 2</vt:lpstr>
      <vt:lpstr>Slide 3</vt:lpstr>
      <vt:lpstr>Slide 4</vt:lpstr>
      <vt:lpstr>Slide 5</vt:lpstr>
      <vt:lpstr>Slide 6</vt:lpstr>
      <vt:lpstr>ЗА ДОМАЋУ ЗАДАЋУ   У ВАШеМ УЏБЕНИКУ НА СТРАНИ 44   ПРОУЧИТИ ПРИНЦИП РАДА   ЕЛЕКТРИЧНОГ ЗВОНА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СВОСТВА И ПРИМЈЕНА ЕЛЕКТРОМАГНЕТА</dc:title>
  <dc:creator>Vladan</dc:creator>
  <cp:lastModifiedBy>Aleksandra Stankovic</cp:lastModifiedBy>
  <cp:revision>35</cp:revision>
  <dcterms:created xsi:type="dcterms:W3CDTF">2020-11-14T14:28:03Z</dcterms:created>
  <dcterms:modified xsi:type="dcterms:W3CDTF">2020-11-27T09:48:14Z</dcterms:modified>
</cp:coreProperties>
</file>