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1567"/>
    <a:srgbClr val="3D8BA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њи стил 2 - Нагласак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A0D1E232-19E5-42F5-9CAC-9083A2A358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Поднаслов 2">
            <a:extLst>
              <a:ext uri="{FF2B5EF4-FFF2-40B4-BE49-F238E27FC236}">
                <a16:creationId xmlns:a16="http://schemas.microsoft.com/office/drawing/2014/main" xmlns="" id="{F12F78B8-7F26-4CBC-B1D9-21105F8426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Cyrl-BA"/>
              <a:t>Кликните да уредите стил поднаслова мастера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:a16="http://schemas.microsoft.com/office/drawing/2014/main" xmlns="" id="{4A7FF32E-637B-4759-AB92-0D5708C09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25C6-CD85-4E75-86D4-089A54A941F7}" type="datetimeFigureOut">
              <a:rPr lang="sr-Cyrl-BA" smtClean="0"/>
              <a:pPr/>
              <a:t>10.12.2020.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:a16="http://schemas.microsoft.com/office/drawing/2014/main" xmlns="" id="{90D026FB-0EF4-4F11-AE5C-64FC0491D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:a16="http://schemas.microsoft.com/office/drawing/2014/main" xmlns="" id="{A355437F-9C5D-46E8-9724-A9BB12585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DA10-95F2-4EB1-BD5E-76A981F4C0C2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2509722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B90D357C-7FA5-40CE-BBE7-EB4FBBBDC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вертикални текст 2">
            <a:extLst>
              <a:ext uri="{FF2B5EF4-FFF2-40B4-BE49-F238E27FC236}">
                <a16:creationId xmlns:a16="http://schemas.microsoft.com/office/drawing/2014/main" xmlns="" id="{80B75501-F04E-40F0-AFB6-F138C54A81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:a16="http://schemas.microsoft.com/office/drawing/2014/main" xmlns="" id="{7120CD0D-D9CC-43D0-BF51-E1BDDE724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25C6-CD85-4E75-86D4-089A54A941F7}" type="datetimeFigureOut">
              <a:rPr lang="sr-Cyrl-BA" smtClean="0"/>
              <a:pPr/>
              <a:t>10.12.2020.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:a16="http://schemas.microsoft.com/office/drawing/2014/main" xmlns="" id="{CB17F20B-4427-4B86-AAD6-00978A4C4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:a16="http://schemas.microsoft.com/office/drawing/2014/main" xmlns="" id="{E2B406C6-CACB-411A-9705-8110FC829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DA10-95F2-4EB1-BD5E-76A981F4C0C2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1981789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>
            <a:extLst>
              <a:ext uri="{FF2B5EF4-FFF2-40B4-BE49-F238E27FC236}">
                <a16:creationId xmlns:a16="http://schemas.microsoft.com/office/drawing/2014/main" xmlns="" id="{C6029AF0-043B-49C7-A830-5F093E3737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вертикални текст 2">
            <a:extLst>
              <a:ext uri="{FF2B5EF4-FFF2-40B4-BE49-F238E27FC236}">
                <a16:creationId xmlns:a16="http://schemas.microsoft.com/office/drawing/2014/main" xmlns="" id="{5A4D0590-7DD4-4C07-89F3-AA10665CCA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:a16="http://schemas.microsoft.com/office/drawing/2014/main" xmlns="" id="{179BB489-3C2F-49F4-BC72-007954C92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25C6-CD85-4E75-86D4-089A54A941F7}" type="datetimeFigureOut">
              <a:rPr lang="sr-Cyrl-BA" smtClean="0"/>
              <a:pPr/>
              <a:t>10.12.2020.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:a16="http://schemas.microsoft.com/office/drawing/2014/main" xmlns="" id="{84B64051-64FE-46DF-B5DD-21201C609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:a16="http://schemas.microsoft.com/office/drawing/2014/main" xmlns="" id="{B5487112-D291-4F14-8739-203590B5A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DA10-95F2-4EB1-BD5E-76A981F4C0C2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4268460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9257E2DE-A1DD-4BFE-ABD2-77177AA94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:a16="http://schemas.microsoft.com/office/drawing/2014/main" xmlns="" id="{CEAC1302-D19C-418D-ABD4-99FC355FF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:a16="http://schemas.microsoft.com/office/drawing/2014/main" xmlns="" id="{B0C136F2-456B-46EF-8AD4-9B07C1F59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25C6-CD85-4E75-86D4-089A54A941F7}" type="datetimeFigureOut">
              <a:rPr lang="sr-Cyrl-BA" smtClean="0"/>
              <a:pPr/>
              <a:t>10.12.2020.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:a16="http://schemas.microsoft.com/office/drawing/2014/main" xmlns="" id="{53CD2D9F-EB00-4CC9-8315-54996AC2A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:a16="http://schemas.microsoft.com/office/drawing/2014/main" xmlns="" id="{7B52732E-7651-4E0C-A015-75279B976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DA10-95F2-4EB1-BD5E-76A981F4C0C2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4073548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ј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C1CEBB9E-CF25-48FB-84B0-FE079CB72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текст 2">
            <a:extLst>
              <a:ext uri="{FF2B5EF4-FFF2-40B4-BE49-F238E27FC236}">
                <a16:creationId xmlns:a16="http://schemas.microsoft.com/office/drawing/2014/main" xmlns="" id="{B2378B1D-11B5-479D-92EA-85678AE13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:a16="http://schemas.microsoft.com/office/drawing/2014/main" xmlns="" id="{BB7F2FE9-86D0-4CDA-85ED-A82563002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25C6-CD85-4E75-86D4-089A54A941F7}" type="datetimeFigureOut">
              <a:rPr lang="sr-Cyrl-BA" smtClean="0"/>
              <a:pPr/>
              <a:t>10.12.2020.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:a16="http://schemas.microsoft.com/office/drawing/2014/main" xmlns="" id="{252C095B-8D22-49F4-AC9A-6347C8BD9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:a16="http://schemas.microsoft.com/office/drawing/2014/main" xmlns="" id="{32D3F93E-4B37-4416-8071-9F4C8C73C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DA10-95F2-4EB1-BD5E-76A981F4C0C2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3934068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47201AD5-91DE-4E50-9AE8-B05DB8C63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:a16="http://schemas.microsoft.com/office/drawing/2014/main" xmlns="" id="{35721403-222D-45CE-8FF6-F516A9DEA9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садржај 3">
            <a:extLst>
              <a:ext uri="{FF2B5EF4-FFF2-40B4-BE49-F238E27FC236}">
                <a16:creationId xmlns:a16="http://schemas.microsoft.com/office/drawing/2014/main" xmlns="" id="{1272AE0F-9428-4551-8519-5BF7CF647B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5" name="Чувар мјеста за датум 4">
            <a:extLst>
              <a:ext uri="{FF2B5EF4-FFF2-40B4-BE49-F238E27FC236}">
                <a16:creationId xmlns:a16="http://schemas.microsoft.com/office/drawing/2014/main" xmlns="" id="{342A9E70-DB9B-47DE-AD75-4F769C88A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25C6-CD85-4E75-86D4-089A54A941F7}" type="datetimeFigureOut">
              <a:rPr lang="sr-Cyrl-BA" smtClean="0"/>
              <a:pPr/>
              <a:t>10.12.2020.</a:t>
            </a:fld>
            <a:endParaRPr lang="sr-Cyrl-BA"/>
          </a:p>
        </p:txBody>
      </p:sp>
      <p:sp>
        <p:nvSpPr>
          <p:cNvPr id="6" name="Чувар мјеста за подножје 5">
            <a:extLst>
              <a:ext uri="{FF2B5EF4-FFF2-40B4-BE49-F238E27FC236}">
                <a16:creationId xmlns:a16="http://schemas.microsoft.com/office/drawing/2014/main" xmlns="" id="{5BC294F8-E562-42A1-BCF1-398000DAB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Чувар мјеста за број слајда 6">
            <a:extLst>
              <a:ext uri="{FF2B5EF4-FFF2-40B4-BE49-F238E27FC236}">
                <a16:creationId xmlns:a16="http://schemas.microsoft.com/office/drawing/2014/main" xmlns="" id="{7116F5AF-39E1-4B92-8DF3-AF77F92CA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DA10-95F2-4EB1-BD5E-76A981F4C0C2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28175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3B2EB9ED-9A2C-425C-B81E-DBA05E9FF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текст 2">
            <a:extLst>
              <a:ext uri="{FF2B5EF4-FFF2-40B4-BE49-F238E27FC236}">
                <a16:creationId xmlns:a16="http://schemas.microsoft.com/office/drawing/2014/main" xmlns="" id="{C65BCD87-88A2-4F1A-BB21-116FA915D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</p:txBody>
      </p:sp>
      <p:sp>
        <p:nvSpPr>
          <p:cNvPr id="4" name="Чувар мјеста за садржај 3">
            <a:extLst>
              <a:ext uri="{FF2B5EF4-FFF2-40B4-BE49-F238E27FC236}">
                <a16:creationId xmlns:a16="http://schemas.microsoft.com/office/drawing/2014/main" xmlns="" id="{27CB7E82-9349-426A-8A96-25C0A47E2B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5" name="Чувар мјеста за текст 4">
            <a:extLst>
              <a:ext uri="{FF2B5EF4-FFF2-40B4-BE49-F238E27FC236}">
                <a16:creationId xmlns:a16="http://schemas.microsoft.com/office/drawing/2014/main" xmlns="" id="{DE3360CF-07D7-4AC0-AF85-35D2AED9C3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</p:txBody>
      </p:sp>
      <p:sp>
        <p:nvSpPr>
          <p:cNvPr id="6" name="Чувар мјеста за садржај 5">
            <a:extLst>
              <a:ext uri="{FF2B5EF4-FFF2-40B4-BE49-F238E27FC236}">
                <a16:creationId xmlns:a16="http://schemas.microsoft.com/office/drawing/2014/main" xmlns="" id="{FD6E4BDC-A7DE-438C-8303-22F68A5987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7" name="Чувар мјеста за датум 6">
            <a:extLst>
              <a:ext uri="{FF2B5EF4-FFF2-40B4-BE49-F238E27FC236}">
                <a16:creationId xmlns:a16="http://schemas.microsoft.com/office/drawing/2014/main" xmlns="" id="{505640C4-A4C0-4048-B2E5-FE9938BCA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25C6-CD85-4E75-86D4-089A54A941F7}" type="datetimeFigureOut">
              <a:rPr lang="sr-Cyrl-BA" smtClean="0"/>
              <a:pPr/>
              <a:t>10.12.2020.</a:t>
            </a:fld>
            <a:endParaRPr lang="sr-Cyrl-BA"/>
          </a:p>
        </p:txBody>
      </p:sp>
      <p:sp>
        <p:nvSpPr>
          <p:cNvPr id="8" name="Чувар мјеста за подножје 7">
            <a:extLst>
              <a:ext uri="{FF2B5EF4-FFF2-40B4-BE49-F238E27FC236}">
                <a16:creationId xmlns:a16="http://schemas.microsoft.com/office/drawing/2014/main" xmlns="" id="{A60E246F-D896-47FB-BAB1-E9D4BD0A0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9" name="Чувар мјеста за број слајда 8">
            <a:extLst>
              <a:ext uri="{FF2B5EF4-FFF2-40B4-BE49-F238E27FC236}">
                <a16:creationId xmlns:a16="http://schemas.microsoft.com/office/drawing/2014/main" xmlns="" id="{EFDEA797-461F-4085-B331-A8BE1CF68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DA10-95F2-4EB1-BD5E-76A981F4C0C2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3818381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734E7DCF-C2C3-4AD5-B365-4E69C4734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датум 2">
            <a:extLst>
              <a:ext uri="{FF2B5EF4-FFF2-40B4-BE49-F238E27FC236}">
                <a16:creationId xmlns:a16="http://schemas.microsoft.com/office/drawing/2014/main" xmlns="" id="{8988B00B-98C7-4DBF-B771-372A221C7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25C6-CD85-4E75-86D4-089A54A941F7}" type="datetimeFigureOut">
              <a:rPr lang="sr-Cyrl-BA" smtClean="0"/>
              <a:pPr/>
              <a:t>10.12.2020.</a:t>
            </a:fld>
            <a:endParaRPr lang="sr-Cyrl-BA"/>
          </a:p>
        </p:txBody>
      </p:sp>
      <p:sp>
        <p:nvSpPr>
          <p:cNvPr id="4" name="Чувар мјеста за подножје 3">
            <a:extLst>
              <a:ext uri="{FF2B5EF4-FFF2-40B4-BE49-F238E27FC236}">
                <a16:creationId xmlns:a16="http://schemas.microsoft.com/office/drawing/2014/main" xmlns="" id="{74DA88F5-F5D4-4B8C-8A71-C9846894A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5" name="Чувар мјеста за број слајда 4">
            <a:extLst>
              <a:ext uri="{FF2B5EF4-FFF2-40B4-BE49-F238E27FC236}">
                <a16:creationId xmlns:a16="http://schemas.microsoft.com/office/drawing/2014/main" xmlns="" id="{F91F1B02-AA14-4247-A98D-D0BDE40B1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DA10-95F2-4EB1-BD5E-76A981F4C0C2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2143363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јеста за датум 1">
            <a:extLst>
              <a:ext uri="{FF2B5EF4-FFF2-40B4-BE49-F238E27FC236}">
                <a16:creationId xmlns:a16="http://schemas.microsoft.com/office/drawing/2014/main" xmlns="" id="{42B09BB0-3EFF-493A-A531-6F75EEB65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25C6-CD85-4E75-86D4-089A54A941F7}" type="datetimeFigureOut">
              <a:rPr lang="sr-Cyrl-BA" smtClean="0"/>
              <a:pPr/>
              <a:t>10.12.2020.</a:t>
            </a:fld>
            <a:endParaRPr lang="sr-Cyrl-BA"/>
          </a:p>
        </p:txBody>
      </p:sp>
      <p:sp>
        <p:nvSpPr>
          <p:cNvPr id="3" name="Чувар мјеста за подножје 2">
            <a:extLst>
              <a:ext uri="{FF2B5EF4-FFF2-40B4-BE49-F238E27FC236}">
                <a16:creationId xmlns:a16="http://schemas.microsoft.com/office/drawing/2014/main" xmlns="" id="{64C4EAC5-455E-442C-9AB6-A4D7359AA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4" name="Чувар мјеста за број слајда 3">
            <a:extLst>
              <a:ext uri="{FF2B5EF4-FFF2-40B4-BE49-F238E27FC236}">
                <a16:creationId xmlns:a16="http://schemas.microsoft.com/office/drawing/2014/main" xmlns="" id="{547B4417-68CB-4B9E-81AF-4F3540158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DA10-95F2-4EB1-BD5E-76A981F4C0C2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217499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1DAB82F7-CD2F-417F-A567-292081B26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:a16="http://schemas.microsoft.com/office/drawing/2014/main" xmlns="" id="{AF728E38-822B-44D2-84E8-62006CB18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текст 3">
            <a:extLst>
              <a:ext uri="{FF2B5EF4-FFF2-40B4-BE49-F238E27FC236}">
                <a16:creationId xmlns:a16="http://schemas.microsoft.com/office/drawing/2014/main" xmlns="" id="{F08FA091-7B31-410D-846A-158FCCD246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</p:txBody>
      </p:sp>
      <p:sp>
        <p:nvSpPr>
          <p:cNvPr id="5" name="Чувар мјеста за датум 4">
            <a:extLst>
              <a:ext uri="{FF2B5EF4-FFF2-40B4-BE49-F238E27FC236}">
                <a16:creationId xmlns:a16="http://schemas.microsoft.com/office/drawing/2014/main" xmlns="" id="{21D81134-B9C3-4308-9B60-9F3BEBA78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25C6-CD85-4E75-86D4-089A54A941F7}" type="datetimeFigureOut">
              <a:rPr lang="sr-Cyrl-BA" smtClean="0"/>
              <a:pPr/>
              <a:t>10.12.2020.</a:t>
            </a:fld>
            <a:endParaRPr lang="sr-Cyrl-BA"/>
          </a:p>
        </p:txBody>
      </p:sp>
      <p:sp>
        <p:nvSpPr>
          <p:cNvPr id="6" name="Чувар мјеста за подножје 5">
            <a:extLst>
              <a:ext uri="{FF2B5EF4-FFF2-40B4-BE49-F238E27FC236}">
                <a16:creationId xmlns:a16="http://schemas.microsoft.com/office/drawing/2014/main" xmlns="" id="{72C7ACAD-6489-434D-850B-00773080E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Чувар мјеста за број слајда 6">
            <a:extLst>
              <a:ext uri="{FF2B5EF4-FFF2-40B4-BE49-F238E27FC236}">
                <a16:creationId xmlns:a16="http://schemas.microsoft.com/office/drawing/2014/main" xmlns="" id="{F80B7EA8-A916-44BB-A1B3-7A3553F24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DA10-95F2-4EB1-BD5E-76A981F4C0C2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589709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55ADC6C0-0C5C-4456-99E2-B6CE11032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слику 2">
            <a:extLst>
              <a:ext uri="{FF2B5EF4-FFF2-40B4-BE49-F238E27FC236}">
                <a16:creationId xmlns:a16="http://schemas.microsoft.com/office/drawing/2014/main" xmlns="" id="{AF7FCB33-6A0D-4D14-8F2F-9F46EF27A5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BA"/>
          </a:p>
        </p:txBody>
      </p:sp>
      <p:sp>
        <p:nvSpPr>
          <p:cNvPr id="4" name="Чувар мјеста за текст 3">
            <a:extLst>
              <a:ext uri="{FF2B5EF4-FFF2-40B4-BE49-F238E27FC236}">
                <a16:creationId xmlns:a16="http://schemas.microsoft.com/office/drawing/2014/main" xmlns="" id="{0B3B58A9-F765-4A43-A90E-C83480F144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</p:txBody>
      </p:sp>
      <p:sp>
        <p:nvSpPr>
          <p:cNvPr id="5" name="Чувар мјеста за датум 4">
            <a:extLst>
              <a:ext uri="{FF2B5EF4-FFF2-40B4-BE49-F238E27FC236}">
                <a16:creationId xmlns:a16="http://schemas.microsoft.com/office/drawing/2014/main" xmlns="" id="{634F313C-D0C1-4A45-A737-A5A9F9125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25C6-CD85-4E75-86D4-089A54A941F7}" type="datetimeFigureOut">
              <a:rPr lang="sr-Cyrl-BA" smtClean="0"/>
              <a:pPr/>
              <a:t>10.12.2020.</a:t>
            </a:fld>
            <a:endParaRPr lang="sr-Cyrl-BA"/>
          </a:p>
        </p:txBody>
      </p:sp>
      <p:sp>
        <p:nvSpPr>
          <p:cNvPr id="6" name="Чувар мјеста за подножје 5">
            <a:extLst>
              <a:ext uri="{FF2B5EF4-FFF2-40B4-BE49-F238E27FC236}">
                <a16:creationId xmlns:a16="http://schemas.microsoft.com/office/drawing/2014/main" xmlns="" id="{CB38F738-796D-4E9A-9297-B448D9592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Чувар мјеста за број слајда 6">
            <a:extLst>
              <a:ext uri="{FF2B5EF4-FFF2-40B4-BE49-F238E27FC236}">
                <a16:creationId xmlns:a16="http://schemas.microsoft.com/office/drawing/2014/main" xmlns="" id="{22EAF546-8A7C-49D7-ADE2-379595CC9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DA10-95F2-4EB1-BD5E-76A981F4C0C2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413631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јеста за наслов 1">
            <a:extLst>
              <a:ext uri="{FF2B5EF4-FFF2-40B4-BE49-F238E27FC236}">
                <a16:creationId xmlns:a16="http://schemas.microsoft.com/office/drawing/2014/main" xmlns="" id="{19CEC47B-8426-40B1-8E4A-FD1F54BD5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текст 2">
            <a:extLst>
              <a:ext uri="{FF2B5EF4-FFF2-40B4-BE49-F238E27FC236}">
                <a16:creationId xmlns:a16="http://schemas.microsoft.com/office/drawing/2014/main" xmlns="" id="{D8E6B7C9-ECA9-45BC-B6EF-44DDF5B6CC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:a16="http://schemas.microsoft.com/office/drawing/2014/main" xmlns="" id="{10BF4D5B-D5F6-4734-A3C4-E7735D1EE6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625C6-CD85-4E75-86D4-089A54A941F7}" type="datetimeFigureOut">
              <a:rPr lang="sr-Cyrl-BA" smtClean="0"/>
              <a:pPr/>
              <a:t>10.12.2020.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:a16="http://schemas.microsoft.com/office/drawing/2014/main" xmlns="" id="{810A6736-10F6-4FED-871B-FCEF1048FB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:a16="http://schemas.microsoft.com/office/drawing/2014/main" xmlns="" id="{F9BE2D29-D42C-4447-8E73-8021DD9CB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2DA10-95F2-4EB1-BD5E-76A981F4C0C2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1841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лика 4">
            <a:extLst>
              <a:ext uri="{FF2B5EF4-FFF2-40B4-BE49-F238E27FC236}">
                <a16:creationId xmlns:a16="http://schemas.microsoft.com/office/drawing/2014/main" xmlns="" id="{EA65DAC7-A1DB-4D8D-97ED-AA9EE4F86F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Наслов 5">
            <a:extLst>
              <a:ext uri="{FF2B5EF4-FFF2-40B4-BE49-F238E27FC236}">
                <a16:creationId xmlns:a16="http://schemas.microsoft.com/office/drawing/2014/main" xmlns="" id="{72B93BD1-A1B9-4E57-8DC5-421163DAF9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BA" sz="4000" b="1" dirty="0">
                <a:latin typeface="+mn-lt"/>
              </a:rPr>
              <a:t>МАТЕМАТИКА</a:t>
            </a:r>
            <a:br>
              <a:rPr lang="sr-Cyrl-BA" sz="4000" b="1" dirty="0">
                <a:latin typeface="+mn-lt"/>
              </a:rPr>
            </a:br>
            <a:r>
              <a:rPr lang="sr-Cyrl-BA" sz="4000" b="1" dirty="0">
                <a:latin typeface="+mn-lt"/>
              </a:rPr>
              <a:t>3. РАЗРЕД</a:t>
            </a:r>
          </a:p>
        </p:txBody>
      </p:sp>
      <p:sp>
        <p:nvSpPr>
          <p:cNvPr id="7" name="Поднаслов 6">
            <a:extLst>
              <a:ext uri="{FF2B5EF4-FFF2-40B4-BE49-F238E27FC236}">
                <a16:creationId xmlns:a16="http://schemas.microsoft.com/office/drawing/2014/main" xmlns="" id="{BD31EB86-552F-4B9E-9562-86853FCB0B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Cyrl-BA" dirty="0"/>
          </a:p>
          <a:p>
            <a:endParaRPr lang="sr-Cyrl-BA" dirty="0"/>
          </a:p>
          <a:p>
            <a:endParaRPr lang="sr-Cyrl-BA" dirty="0"/>
          </a:p>
          <a:p>
            <a:endParaRPr lang="sr-Cyrl-BA" dirty="0"/>
          </a:p>
          <a:p>
            <a:endParaRPr lang="sr-Cyrl-BA" dirty="0"/>
          </a:p>
          <a:p>
            <a:endParaRPr lang="sr-Cyrl-BA" dirty="0"/>
          </a:p>
        </p:txBody>
      </p:sp>
    </p:spTree>
    <p:extLst>
      <p:ext uri="{BB962C8B-B14F-4D97-AF65-F5344CB8AC3E}">
        <p14:creationId xmlns:p14="http://schemas.microsoft.com/office/powerpoint/2010/main" xmlns="" val="11278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BD5BF54A-5B48-4CD2-B10F-34F8F8BDB1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4216" y="619105"/>
            <a:ext cx="9144000" cy="844089"/>
          </a:xfrm>
        </p:spPr>
        <p:txBody>
          <a:bodyPr>
            <a:normAutofit/>
          </a:bodyPr>
          <a:lstStyle/>
          <a:p>
            <a:r>
              <a:rPr lang="sr-Cyrl-BA" sz="4000" dirty="0"/>
              <a:t>Множење и дијељење бројем 10</a:t>
            </a:r>
          </a:p>
        </p:txBody>
      </p:sp>
      <p:sp>
        <p:nvSpPr>
          <p:cNvPr id="3" name="Поднаслов 2">
            <a:extLst>
              <a:ext uri="{FF2B5EF4-FFF2-40B4-BE49-F238E27FC236}">
                <a16:creationId xmlns:a16="http://schemas.microsoft.com/office/drawing/2014/main" xmlns="" id="{E5D3B56E-0FC8-47AB-ADFB-2C4D07B082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2658" y="2074606"/>
            <a:ext cx="9438968" cy="4326194"/>
          </a:xfrm>
        </p:spPr>
        <p:txBody>
          <a:bodyPr/>
          <a:lstStyle/>
          <a:p>
            <a:pPr marL="457200" indent="-457200" algn="l">
              <a:buAutoNum type="arabicPeriod"/>
            </a:pPr>
            <a:r>
              <a:rPr lang="sr-Cyrl-BA" dirty="0"/>
              <a:t>Јована </a:t>
            </a:r>
            <a:r>
              <a:rPr lang="sr-Cyrl-BA" dirty="0" err="1"/>
              <a:t>жели</a:t>
            </a:r>
            <a:r>
              <a:rPr lang="sr-Cyrl-BA" dirty="0"/>
              <a:t> да мами купи поклон за рођендан . </a:t>
            </a:r>
          </a:p>
          <a:p>
            <a:pPr algn="l"/>
            <a:r>
              <a:rPr lang="sr-Cyrl-BA" dirty="0"/>
              <a:t>Тата јој сваки дан даје 10 КМ да их убаци у касицу.</a:t>
            </a:r>
            <a:br>
              <a:rPr lang="sr-Cyrl-BA" dirty="0"/>
            </a:br>
            <a:r>
              <a:rPr lang="sr-Cyrl-BA" dirty="0"/>
              <a:t>Колико ће новца сакупити за 7 дана?</a:t>
            </a:r>
          </a:p>
        </p:txBody>
      </p:sp>
      <p:pic>
        <p:nvPicPr>
          <p:cNvPr id="5" name="Слика 4">
            <a:extLst>
              <a:ext uri="{FF2B5EF4-FFF2-40B4-BE49-F238E27FC236}">
                <a16:creationId xmlns:a16="http://schemas.microsoft.com/office/drawing/2014/main" xmlns="" id="{34D6A9CB-2CA8-4559-AB21-E3314E659B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59876" y="3607046"/>
            <a:ext cx="3971633" cy="2809895"/>
          </a:xfrm>
          <a:prstGeom prst="rect">
            <a:avLst/>
          </a:prstGeom>
        </p:spPr>
      </p:pic>
      <p:pic>
        <p:nvPicPr>
          <p:cNvPr id="7" name="Слика 6">
            <a:extLst>
              <a:ext uri="{FF2B5EF4-FFF2-40B4-BE49-F238E27FC236}">
                <a16:creationId xmlns:a16="http://schemas.microsoft.com/office/drawing/2014/main" xmlns="" id="{FC8A37C1-FA09-455B-82E7-2EF56BBF24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12160" y="1890990"/>
            <a:ext cx="1716056" cy="1716056"/>
          </a:xfrm>
          <a:prstGeom prst="rect">
            <a:avLst/>
          </a:prstGeom>
        </p:spPr>
      </p:pic>
      <p:sp>
        <p:nvSpPr>
          <p:cNvPr id="8" name="Оквир за текст 7">
            <a:extLst>
              <a:ext uri="{FF2B5EF4-FFF2-40B4-BE49-F238E27FC236}">
                <a16:creationId xmlns:a16="http://schemas.microsoft.com/office/drawing/2014/main" xmlns="" id="{AEA554D5-62AA-4B51-8064-24FDB10B479C}"/>
              </a:ext>
            </a:extLst>
          </p:cNvPr>
          <p:cNvSpPr txBox="1"/>
          <p:nvPr/>
        </p:nvSpPr>
        <p:spPr>
          <a:xfrm>
            <a:off x="1809135" y="5083277"/>
            <a:ext cx="2045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u="sng" dirty="0">
                <a:solidFill>
                  <a:srgbClr val="00B050"/>
                </a:solidFill>
              </a:rPr>
              <a:t>седмица = 7 дана</a:t>
            </a:r>
          </a:p>
        </p:txBody>
      </p:sp>
    </p:spTree>
    <p:extLst>
      <p:ext uri="{BB962C8B-B14F-4D97-AF65-F5344CB8AC3E}">
        <p14:creationId xmlns:p14="http://schemas.microsoft.com/office/powerpoint/2010/main" xmlns="" val="325434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DA5DB34D-8157-43DD-8E3E-F4C2FE65C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sz="3600" dirty="0"/>
              <a:t/>
            </a:r>
            <a:br>
              <a:rPr lang="sr-Cyrl-BA" sz="3600" dirty="0"/>
            </a:br>
            <a:r>
              <a:rPr lang="sr-Cyrl-BA" sz="3600" dirty="0"/>
              <a:t/>
            </a:r>
            <a:br>
              <a:rPr lang="sr-Cyrl-BA" sz="3600" dirty="0"/>
            </a:br>
            <a:r>
              <a:rPr lang="sr-Cyrl-BA" sz="3600" dirty="0"/>
              <a:t/>
            </a:r>
            <a:br>
              <a:rPr lang="sr-Cyrl-BA" sz="3600" dirty="0"/>
            </a:br>
            <a:r>
              <a:rPr lang="sr-Cyrl-BA" sz="3600" dirty="0"/>
              <a:t/>
            </a:r>
            <a:br>
              <a:rPr lang="sr-Cyrl-BA" sz="3600" dirty="0"/>
            </a:br>
            <a:r>
              <a:rPr lang="sr-Cyrl-BA" sz="3600" dirty="0"/>
              <a:t/>
            </a:r>
            <a:br>
              <a:rPr lang="sr-Cyrl-BA" sz="3600" dirty="0"/>
            </a:br>
            <a:r>
              <a:rPr lang="sr-Cyrl-BA" sz="3600" dirty="0"/>
              <a:t/>
            </a:r>
            <a:br>
              <a:rPr lang="sr-Cyrl-BA" sz="3600" dirty="0"/>
            </a:br>
            <a:r>
              <a:rPr lang="sr-Cyrl-BA" sz="3600" dirty="0"/>
              <a:t/>
            </a:r>
            <a:br>
              <a:rPr lang="sr-Cyrl-BA" sz="3600" dirty="0"/>
            </a:br>
            <a:r>
              <a:rPr lang="sr-Cyrl-BA" sz="3600" dirty="0"/>
              <a:t/>
            </a:r>
            <a:br>
              <a:rPr lang="sr-Cyrl-BA" sz="3600" dirty="0"/>
            </a:br>
            <a:r>
              <a:rPr lang="sr-Cyrl-BA" sz="3600" dirty="0"/>
              <a:t/>
            </a:r>
            <a:br>
              <a:rPr lang="sr-Cyrl-BA" sz="3600" dirty="0"/>
            </a:br>
            <a:r>
              <a:rPr lang="sr-Cyrl-BA" sz="3600" dirty="0"/>
              <a:t/>
            </a:r>
            <a:br>
              <a:rPr lang="sr-Cyrl-BA" sz="3600" dirty="0"/>
            </a:br>
            <a:r>
              <a:rPr lang="sr-Cyrl-BA" sz="3600" dirty="0"/>
              <a:t/>
            </a:r>
            <a:br>
              <a:rPr lang="sr-Cyrl-BA" sz="3600" dirty="0"/>
            </a:br>
            <a:r>
              <a:rPr lang="sr-Cyrl-BA" sz="3600" dirty="0"/>
              <a:t/>
            </a:r>
            <a:br>
              <a:rPr lang="sr-Cyrl-BA" sz="3600" dirty="0"/>
            </a:br>
            <a:r>
              <a:rPr lang="sr-Cyrl-BA" sz="3600" dirty="0"/>
              <a:t/>
            </a:r>
            <a:br>
              <a:rPr lang="sr-Cyrl-BA" sz="3600" dirty="0"/>
            </a:br>
            <a:endParaRPr lang="sr-Cyrl-BA" sz="3600" dirty="0"/>
          </a:p>
        </p:txBody>
      </p:sp>
      <p:graphicFrame>
        <p:nvGraphicFramePr>
          <p:cNvPr id="4" name="Табела 4">
            <a:extLst>
              <a:ext uri="{FF2B5EF4-FFF2-40B4-BE49-F238E27FC236}">
                <a16:creationId xmlns:a16="http://schemas.microsoft.com/office/drawing/2014/main" xmlns="" id="{7CC4A337-D882-43D2-9C11-2D8D792AE5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58518299"/>
              </p:ext>
            </p:extLst>
          </p:nvPr>
        </p:nvGraphicFramePr>
        <p:xfrm>
          <a:off x="1101212" y="971345"/>
          <a:ext cx="9802765" cy="1438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395">
                  <a:extLst>
                    <a:ext uri="{9D8B030D-6E8A-4147-A177-3AD203B41FA5}">
                      <a16:colId xmlns:a16="http://schemas.microsoft.com/office/drawing/2014/main" xmlns="" val="2330381398"/>
                    </a:ext>
                  </a:extLst>
                </a:gridCol>
                <a:gridCol w="1400395">
                  <a:extLst>
                    <a:ext uri="{9D8B030D-6E8A-4147-A177-3AD203B41FA5}">
                      <a16:colId xmlns:a16="http://schemas.microsoft.com/office/drawing/2014/main" xmlns="" val="781122630"/>
                    </a:ext>
                  </a:extLst>
                </a:gridCol>
                <a:gridCol w="1400395">
                  <a:extLst>
                    <a:ext uri="{9D8B030D-6E8A-4147-A177-3AD203B41FA5}">
                      <a16:colId xmlns:a16="http://schemas.microsoft.com/office/drawing/2014/main" xmlns="" val="4012446691"/>
                    </a:ext>
                  </a:extLst>
                </a:gridCol>
                <a:gridCol w="1501525">
                  <a:extLst>
                    <a:ext uri="{9D8B030D-6E8A-4147-A177-3AD203B41FA5}">
                      <a16:colId xmlns:a16="http://schemas.microsoft.com/office/drawing/2014/main" xmlns="" val="873961118"/>
                    </a:ext>
                  </a:extLst>
                </a:gridCol>
                <a:gridCol w="1299265">
                  <a:extLst>
                    <a:ext uri="{9D8B030D-6E8A-4147-A177-3AD203B41FA5}">
                      <a16:colId xmlns:a16="http://schemas.microsoft.com/office/drawing/2014/main" xmlns="" val="1502436857"/>
                    </a:ext>
                  </a:extLst>
                </a:gridCol>
                <a:gridCol w="1400395">
                  <a:extLst>
                    <a:ext uri="{9D8B030D-6E8A-4147-A177-3AD203B41FA5}">
                      <a16:colId xmlns:a16="http://schemas.microsoft.com/office/drawing/2014/main" xmlns="" val="898474732"/>
                    </a:ext>
                  </a:extLst>
                </a:gridCol>
                <a:gridCol w="1400395">
                  <a:extLst>
                    <a:ext uri="{9D8B030D-6E8A-4147-A177-3AD203B41FA5}">
                      <a16:colId xmlns:a16="http://schemas.microsoft.com/office/drawing/2014/main" xmlns="" val="4068025771"/>
                    </a:ext>
                  </a:extLst>
                </a:gridCol>
              </a:tblGrid>
              <a:tr h="719343">
                <a:tc>
                  <a:txBody>
                    <a:bodyPr/>
                    <a:lstStyle/>
                    <a:p>
                      <a:r>
                        <a:rPr lang="sr-Cyrl-BA" dirty="0"/>
                        <a:t>понедјељак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/>
                        <a:t>   уторак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/>
                        <a:t>  сриједа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/>
                        <a:t>   четвртак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/>
                        <a:t>    петак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/>
                        <a:t>    субота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/>
                        <a:t>  недјеља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34240158"/>
                  </a:ext>
                </a:extLst>
              </a:tr>
              <a:tr h="719343">
                <a:tc>
                  <a:txBody>
                    <a:bodyPr/>
                    <a:lstStyle/>
                    <a:p>
                      <a:pPr algn="ctr"/>
                      <a:endParaRPr lang="sr-Cyrl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Cyrl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B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06769884"/>
                  </a:ext>
                </a:extLst>
              </a:tr>
            </a:tbl>
          </a:graphicData>
        </a:graphic>
      </p:graphicFrame>
      <p:sp>
        <p:nvSpPr>
          <p:cNvPr id="5" name="Оквир за текст 4">
            <a:extLst>
              <a:ext uri="{FF2B5EF4-FFF2-40B4-BE49-F238E27FC236}">
                <a16:creationId xmlns:a16="http://schemas.microsoft.com/office/drawing/2014/main" xmlns="" id="{DDDC92FE-A61F-40BD-A2C9-1523D12E712F}"/>
              </a:ext>
            </a:extLst>
          </p:cNvPr>
          <p:cNvSpPr txBox="1"/>
          <p:nvPr/>
        </p:nvSpPr>
        <p:spPr>
          <a:xfrm>
            <a:off x="1288023" y="1865693"/>
            <a:ext cx="1111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dirty="0"/>
              <a:t>10</a:t>
            </a:r>
          </a:p>
        </p:txBody>
      </p:sp>
      <p:pic>
        <p:nvPicPr>
          <p:cNvPr id="6" name="Слика 5">
            <a:extLst>
              <a:ext uri="{FF2B5EF4-FFF2-40B4-BE49-F238E27FC236}">
                <a16:creationId xmlns:a16="http://schemas.microsoft.com/office/drawing/2014/main" xmlns="" id="{C7B4F447-8255-482F-836E-E7C511C12C9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61669" y="1816992"/>
            <a:ext cx="1109568" cy="499915"/>
          </a:xfrm>
          <a:prstGeom prst="rect">
            <a:avLst/>
          </a:prstGeom>
        </p:spPr>
      </p:pic>
      <p:pic>
        <p:nvPicPr>
          <p:cNvPr id="7" name="Слика 6">
            <a:extLst>
              <a:ext uri="{FF2B5EF4-FFF2-40B4-BE49-F238E27FC236}">
                <a16:creationId xmlns:a16="http://schemas.microsoft.com/office/drawing/2014/main" xmlns="" id="{005B304C-F3E1-449E-BDB9-24E5CA4BC36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34249" y="1820370"/>
            <a:ext cx="1109568" cy="499915"/>
          </a:xfrm>
          <a:prstGeom prst="rect">
            <a:avLst/>
          </a:prstGeom>
        </p:spPr>
      </p:pic>
      <p:pic>
        <p:nvPicPr>
          <p:cNvPr id="8" name="Слика 7">
            <a:extLst>
              <a:ext uri="{FF2B5EF4-FFF2-40B4-BE49-F238E27FC236}">
                <a16:creationId xmlns:a16="http://schemas.microsoft.com/office/drawing/2014/main" xmlns="" id="{47FD7F30-935A-4288-A384-C52980D0A98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8087" y="1800402"/>
            <a:ext cx="1109568" cy="499915"/>
          </a:xfrm>
          <a:prstGeom prst="rect">
            <a:avLst/>
          </a:prstGeom>
        </p:spPr>
      </p:pic>
      <p:pic>
        <p:nvPicPr>
          <p:cNvPr id="9" name="Слика 8">
            <a:extLst>
              <a:ext uri="{FF2B5EF4-FFF2-40B4-BE49-F238E27FC236}">
                <a16:creationId xmlns:a16="http://schemas.microsoft.com/office/drawing/2014/main" xmlns="" id="{ACD58E6B-53DB-4A56-A1AF-917D987CA8B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790" y="1814740"/>
            <a:ext cx="1109568" cy="499915"/>
          </a:xfrm>
          <a:prstGeom prst="rect">
            <a:avLst/>
          </a:prstGeom>
        </p:spPr>
      </p:pic>
      <p:pic>
        <p:nvPicPr>
          <p:cNvPr id="10" name="Слика 9">
            <a:extLst>
              <a:ext uri="{FF2B5EF4-FFF2-40B4-BE49-F238E27FC236}">
                <a16:creationId xmlns:a16="http://schemas.microsoft.com/office/drawing/2014/main" xmlns="" id="{BEB4F51F-7EC0-4554-A193-435A2D50A25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35493" y="1814739"/>
            <a:ext cx="1109568" cy="499915"/>
          </a:xfrm>
          <a:prstGeom prst="rect">
            <a:avLst/>
          </a:prstGeom>
        </p:spPr>
      </p:pic>
      <p:pic>
        <p:nvPicPr>
          <p:cNvPr id="11" name="Слика 10">
            <a:extLst>
              <a:ext uri="{FF2B5EF4-FFF2-40B4-BE49-F238E27FC236}">
                <a16:creationId xmlns:a16="http://schemas.microsoft.com/office/drawing/2014/main" xmlns="" id="{947B3E1A-1E74-45D7-9330-C828DD4E6CD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29331" y="1802655"/>
            <a:ext cx="1109568" cy="499915"/>
          </a:xfrm>
          <a:prstGeom prst="rect">
            <a:avLst/>
          </a:prstGeom>
        </p:spPr>
      </p:pic>
      <p:pic>
        <p:nvPicPr>
          <p:cNvPr id="18" name="Слика 17">
            <a:extLst>
              <a:ext uri="{FF2B5EF4-FFF2-40B4-BE49-F238E27FC236}">
                <a16:creationId xmlns:a16="http://schemas.microsoft.com/office/drawing/2014/main" xmlns="" id="{2F3A2BC2-9F93-43EF-BE92-837BF87534F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9168548">
            <a:off x="838200" y="3429000"/>
            <a:ext cx="1770487" cy="881786"/>
          </a:xfrm>
          <a:prstGeom prst="rect">
            <a:avLst/>
          </a:prstGeom>
        </p:spPr>
      </p:pic>
      <p:pic>
        <p:nvPicPr>
          <p:cNvPr id="19" name="Слика 18">
            <a:extLst>
              <a:ext uri="{FF2B5EF4-FFF2-40B4-BE49-F238E27FC236}">
                <a16:creationId xmlns:a16="http://schemas.microsoft.com/office/drawing/2014/main" xmlns="" id="{4F8195E3-43EF-453E-8AE9-AB017153DF0B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18959" y="2978312"/>
            <a:ext cx="1926503" cy="1828959"/>
          </a:xfrm>
          <a:prstGeom prst="rect">
            <a:avLst/>
          </a:prstGeom>
        </p:spPr>
      </p:pic>
      <p:pic>
        <p:nvPicPr>
          <p:cNvPr id="20" name="Слика 19">
            <a:extLst>
              <a:ext uri="{FF2B5EF4-FFF2-40B4-BE49-F238E27FC236}">
                <a16:creationId xmlns:a16="http://schemas.microsoft.com/office/drawing/2014/main" xmlns="" id="{973C6189-75BC-4A7D-A94A-CA9A47BFFF2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62941" y="3016250"/>
            <a:ext cx="1926503" cy="1828959"/>
          </a:xfrm>
          <a:prstGeom prst="rect">
            <a:avLst/>
          </a:prstGeom>
        </p:spPr>
      </p:pic>
      <p:pic>
        <p:nvPicPr>
          <p:cNvPr id="21" name="Слика 20">
            <a:extLst>
              <a:ext uri="{FF2B5EF4-FFF2-40B4-BE49-F238E27FC236}">
                <a16:creationId xmlns:a16="http://schemas.microsoft.com/office/drawing/2014/main" xmlns="" id="{9CA379BF-468F-4316-AD3A-39532CC5C6EF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25579" y="3143784"/>
            <a:ext cx="1926503" cy="1828959"/>
          </a:xfrm>
          <a:prstGeom prst="rect">
            <a:avLst/>
          </a:prstGeom>
        </p:spPr>
      </p:pic>
      <p:pic>
        <p:nvPicPr>
          <p:cNvPr id="22" name="Слика 21">
            <a:extLst>
              <a:ext uri="{FF2B5EF4-FFF2-40B4-BE49-F238E27FC236}">
                <a16:creationId xmlns:a16="http://schemas.microsoft.com/office/drawing/2014/main" xmlns="" id="{635325C4-B61A-4FEB-A7DB-C6C5CD1A357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08990" y="3034070"/>
            <a:ext cx="1926503" cy="1828959"/>
          </a:xfrm>
          <a:prstGeom prst="rect">
            <a:avLst/>
          </a:prstGeom>
        </p:spPr>
      </p:pic>
      <p:pic>
        <p:nvPicPr>
          <p:cNvPr id="23" name="Слика 22">
            <a:extLst>
              <a:ext uri="{FF2B5EF4-FFF2-40B4-BE49-F238E27FC236}">
                <a16:creationId xmlns:a16="http://schemas.microsoft.com/office/drawing/2014/main" xmlns="" id="{98FC8C9E-FA52-48E0-8E09-1148A90A4D3C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02828" y="3016249"/>
            <a:ext cx="1926503" cy="1828959"/>
          </a:xfrm>
          <a:prstGeom prst="rect">
            <a:avLst/>
          </a:prstGeom>
        </p:spPr>
      </p:pic>
      <p:pic>
        <p:nvPicPr>
          <p:cNvPr id="24" name="Слика 23">
            <a:extLst>
              <a:ext uri="{FF2B5EF4-FFF2-40B4-BE49-F238E27FC236}">
                <a16:creationId xmlns:a16="http://schemas.microsoft.com/office/drawing/2014/main" xmlns="" id="{39A64795-433E-483D-913E-4B322335EFF5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96666" y="2959552"/>
            <a:ext cx="1926503" cy="1828959"/>
          </a:xfrm>
          <a:prstGeom prst="rect">
            <a:avLst/>
          </a:prstGeom>
        </p:spPr>
      </p:pic>
      <p:sp>
        <p:nvSpPr>
          <p:cNvPr id="25" name="Оквир за текст 24">
            <a:extLst>
              <a:ext uri="{FF2B5EF4-FFF2-40B4-BE49-F238E27FC236}">
                <a16:creationId xmlns:a16="http://schemas.microsoft.com/office/drawing/2014/main" xmlns="" id="{147F0C64-187F-4C10-954E-43D75A8AA428}"/>
              </a:ext>
            </a:extLst>
          </p:cNvPr>
          <p:cNvSpPr txBox="1"/>
          <p:nvPr/>
        </p:nvSpPr>
        <p:spPr>
          <a:xfrm>
            <a:off x="810351" y="4967832"/>
            <a:ext cx="95569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/>
              <a:t>Рачунамо сабирањем:</a:t>
            </a:r>
          </a:p>
          <a:p>
            <a:r>
              <a:rPr lang="sr-Cyrl-BA" dirty="0"/>
              <a:t>10 + 10 + 10 + 10 + 10 + 10 +10  = 70 </a:t>
            </a:r>
          </a:p>
          <a:p>
            <a:r>
              <a:rPr lang="sr-Cyrl-BA" dirty="0"/>
              <a:t>Рачунамо множењем:</a:t>
            </a:r>
          </a:p>
          <a:p>
            <a:pPr marL="342900" indent="-342900">
              <a:buAutoNum type="arabicPlain" startAt="7"/>
            </a:pPr>
            <a:r>
              <a:rPr lang="sr-Cyrl-CS" altLang="sr-Latn-RS" b="1" dirty="0">
                <a:cs typeface="Arial" panose="020B0604020202020204" pitchFamily="34" charset="0"/>
              </a:rPr>
              <a:t>•</a:t>
            </a:r>
            <a:r>
              <a:rPr lang="sr-Cyrl-BA" dirty="0"/>
              <a:t>  10  = 70</a:t>
            </a:r>
          </a:p>
          <a:p>
            <a:r>
              <a:rPr lang="sr-Cyrl-BA" dirty="0"/>
              <a:t>Одговор: За седам дана Јована може </a:t>
            </a:r>
            <a:r>
              <a:rPr lang="sr-Cyrl-BA" dirty="0" err="1"/>
              <a:t>уштедјети</a:t>
            </a:r>
            <a:r>
              <a:rPr lang="sr-Cyrl-BA" dirty="0"/>
              <a:t> 70 КМ.</a:t>
            </a:r>
          </a:p>
        </p:txBody>
      </p:sp>
    </p:spTree>
    <p:extLst>
      <p:ext uri="{BB962C8B-B14F-4D97-AF65-F5344CB8AC3E}">
        <p14:creationId xmlns:p14="http://schemas.microsoft.com/office/powerpoint/2010/main" xmlns="" val="412798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слов 3">
            <a:extLst>
              <a:ext uri="{FF2B5EF4-FFF2-40B4-BE49-F238E27FC236}">
                <a16:creationId xmlns:a16="http://schemas.microsoft.com/office/drawing/2014/main" xmlns="" id="{0E2A11A1-6890-44AC-809B-13FE69239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/>
              <a:t>Таблица множења бројем 10</a:t>
            </a:r>
          </a:p>
        </p:txBody>
      </p:sp>
      <p:sp>
        <p:nvSpPr>
          <p:cNvPr id="5" name="Чувар мјеста за садржај 4">
            <a:extLst>
              <a:ext uri="{FF2B5EF4-FFF2-40B4-BE49-F238E27FC236}">
                <a16:creationId xmlns:a16="http://schemas.microsoft.com/office/drawing/2014/main" xmlns="" id="{ED309017-E5A1-43F5-BC9C-B873F5E980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690688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sr-Cyrl-BA" dirty="0"/>
              <a:t>1 </a:t>
            </a:r>
            <a:r>
              <a:rPr lang="sr-Cyrl-BA" dirty="0">
                <a:latin typeface="Calibri" panose="020F0502020204030204" pitchFamily="34" charset="0"/>
                <a:cs typeface="Calibri" panose="020F0502020204030204" pitchFamily="34" charset="0"/>
              </a:rPr>
              <a:t>● 10 = 10</a:t>
            </a:r>
          </a:p>
          <a:p>
            <a:pPr marL="0" indent="0">
              <a:buNone/>
            </a:pPr>
            <a:r>
              <a:rPr lang="sr-Cyrl-BA" dirty="0">
                <a:latin typeface="Calibri" panose="020F0502020204030204" pitchFamily="34" charset="0"/>
                <a:cs typeface="Calibri" panose="020F0502020204030204" pitchFamily="34" charset="0"/>
              </a:rPr>
              <a:t>2 ● 10 = 20 </a:t>
            </a:r>
          </a:p>
          <a:p>
            <a:pPr marL="0" indent="0">
              <a:buNone/>
            </a:pPr>
            <a:r>
              <a:rPr lang="sr-Cyrl-BA" dirty="0">
                <a:latin typeface="Calibri" panose="020F0502020204030204" pitchFamily="34" charset="0"/>
                <a:cs typeface="Calibri" panose="020F0502020204030204" pitchFamily="34" charset="0"/>
              </a:rPr>
              <a:t>3 ● 10 = 30 </a:t>
            </a:r>
          </a:p>
          <a:p>
            <a:pPr marL="0" indent="0">
              <a:buNone/>
            </a:pPr>
            <a:r>
              <a:rPr lang="sr-Cyrl-BA" dirty="0">
                <a:latin typeface="Calibri" panose="020F0502020204030204" pitchFamily="34" charset="0"/>
                <a:cs typeface="Calibri" panose="020F0502020204030204" pitchFamily="34" charset="0"/>
              </a:rPr>
              <a:t>4 ●10 = 40 </a:t>
            </a:r>
          </a:p>
          <a:p>
            <a:pPr marL="0" indent="0">
              <a:buNone/>
            </a:pPr>
            <a:r>
              <a:rPr lang="sr-Cyrl-BA" dirty="0">
                <a:latin typeface="Calibri" panose="020F0502020204030204" pitchFamily="34" charset="0"/>
                <a:cs typeface="Calibri" panose="020F0502020204030204" pitchFamily="34" charset="0"/>
              </a:rPr>
              <a:t>5 ● 10 = 50 </a:t>
            </a:r>
            <a:endParaRPr lang="sr-Cyrl-BA" dirty="0"/>
          </a:p>
        </p:txBody>
      </p:sp>
      <p:sp>
        <p:nvSpPr>
          <p:cNvPr id="6" name="Чувар мјеста за садржај 5">
            <a:extLst>
              <a:ext uri="{FF2B5EF4-FFF2-40B4-BE49-F238E27FC236}">
                <a16:creationId xmlns:a16="http://schemas.microsoft.com/office/drawing/2014/main" xmlns="" id="{7F9AD3BF-11B6-4802-AB6C-2285F68830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55122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sr-Cyrl-BA" dirty="0"/>
              <a:t>6 </a:t>
            </a:r>
            <a:r>
              <a:rPr lang="sr-Cyrl-BA" dirty="0">
                <a:latin typeface="Calibri" panose="020F0502020204030204" pitchFamily="34" charset="0"/>
                <a:cs typeface="Calibri" panose="020F0502020204030204" pitchFamily="34" charset="0"/>
              </a:rPr>
              <a:t>● 10 = 60 </a:t>
            </a:r>
          </a:p>
          <a:p>
            <a:pPr marL="0" indent="0">
              <a:buNone/>
            </a:pPr>
            <a:r>
              <a:rPr lang="sr-Cyrl-BA" dirty="0">
                <a:latin typeface="Calibri" panose="020F0502020204030204" pitchFamily="34" charset="0"/>
                <a:cs typeface="Calibri" panose="020F0502020204030204" pitchFamily="34" charset="0"/>
              </a:rPr>
              <a:t>7 ●</a:t>
            </a:r>
            <a:r>
              <a:rPr lang="sr-Cyrl-BA" dirty="0"/>
              <a:t>  10 = 70 </a:t>
            </a:r>
          </a:p>
          <a:p>
            <a:pPr marL="0" indent="0">
              <a:buNone/>
            </a:pPr>
            <a:r>
              <a:rPr lang="sr-Cyrl-BA" dirty="0"/>
              <a:t>8 </a:t>
            </a:r>
            <a:r>
              <a:rPr lang="sr-Cyrl-BA" dirty="0">
                <a:latin typeface="Calibri" panose="020F0502020204030204" pitchFamily="34" charset="0"/>
                <a:cs typeface="Calibri" panose="020F0502020204030204" pitchFamily="34" charset="0"/>
              </a:rPr>
              <a:t>● 10 = 80 </a:t>
            </a:r>
          </a:p>
          <a:p>
            <a:pPr marL="0" indent="0">
              <a:buNone/>
            </a:pPr>
            <a:r>
              <a:rPr lang="sr-Cyrl-BA" dirty="0">
                <a:latin typeface="Calibri" panose="020F0502020204030204" pitchFamily="34" charset="0"/>
                <a:cs typeface="Calibri" panose="020F0502020204030204" pitchFamily="34" charset="0"/>
              </a:rPr>
              <a:t>9 ● 10 = 90</a:t>
            </a:r>
          </a:p>
          <a:p>
            <a:pPr marL="0" indent="0">
              <a:buNone/>
            </a:pPr>
            <a:r>
              <a:rPr lang="sr-Cyrl-BA" dirty="0">
                <a:latin typeface="Calibri" panose="020F0502020204030204" pitchFamily="34" charset="0"/>
                <a:cs typeface="Calibri" panose="020F0502020204030204" pitchFamily="34" charset="0"/>
              </a:rPr>
              <a:t>10 ● 10 = 100</a:t>
            </a:r>
            <a:endParaRPr lang="sr-Cyrl-BA" dirty="0"/>
          </a:p>
        </p:txBody>
      </p:sp>
      <p:sp>
        <p:nvSpPr>
          <p:cNvPr id="7" name="Правоугаоник 6">
            <a:extLst>
              <a:ext uri="{FF2B5EF4-FFF2-40B4-BE49-F238E27FC236}">
                <a16:creationId xmlns:a16="http://schemas.microsoft.com/office/drawing/2014/main" xmlns="" id="{0251DA87-3759-406C-A59C-3C4AA8FB19C5}"/>
              </a:ext>
            </a:extLst>
          </p:cNvPr>
          <p:cNvSpPr/>
          <p:nvPr/>
        </p:nvSpPr>
        <p:spPr>
          <a:xfrm rot="1659831">
            <a:off x="8745282" y="1965202"/>
            <a:ext cx="2896622" cy="9439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b="1" dirty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З А П А М Т И </a:t>
            </a:r>
            <a:r>
              <a:rPr lang="sr-Cyrl-BA" dirty="0">
                <a:ln>
                  <a:solidFill>
                    <a:srgbClr val="FF0000"/>
                  </a:solidFill>
                </a:ln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xmlns="" val="147734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слов 4">
            <a:extLst>
              <a:ext uri="{FF2B5EF4-FFF2-40B4-BE49-F238E27FC236}">
                <a16:creationId xmlns:a16="http://schemas.microsoft.com/office/drawing/2014/main" xmlns="" id="{34188F74-C380-4DBF-925B-FCB26385A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sz="2800" dirty="0"/>
              <a:t>2. Јована је скупила доста новца и мами је купила поклон. Нешто новца јој је остало па је одлучила да купи бомбоне и подијели их са својих 10 другарица. Избројала је бомбоне и имала их је укупно 30. Како ће Јована равномјерно подијелити бомбоне?</a:t>
            </a:r>
          </a:p>
        </p:txBody>
      </p:sp>
      <p:grpSp>
        <p:nvGrpSpPr>
          <p:cNvPr id="7" name="Group 412">
            <a:extLst>
              <a:ext uri="{FF2B5EF4-FFF2-40B4-BE49-F238E27FC236}">
                <a16:creationId xmlns:a16="http://schemas.microsoft.com/office/drawing/2014/main" xmlns="" id="{BBD37245-2FFC-4276-A139-EBEADD2F007D}"/>
              </a:ext>
            </a:extLst>
          </p:cNvPr>
          <p:cNvGrpSpPr>
            <a:grpSpLocks/>
          </p:cNvGrpSpPr>
          <p:nvPr/>
        </p:nvGrpSpPr>
        <p:grpSpPr bwMode="auto">
          <a:xfrm>
            <a:off x="1362947" y="1872647"/>
            <a:ext cx="668338" cy="1135063"/>
            <a:chOff x="4176" y="1968"/>
            <a:chExt cx="1536" cy="2352"/>
          </a:xfrm>
        </p:grpSpPr>
        <p:grpSp>
          <p:nvGrpSpPr>
            <p:cNvPr id="8" name="Group 413">
              <a:extLst>
                <a:ext uri="{FF2B5EF4-FFF2-40B4-BE49-F238E27FC236}">
                  <a16:creationId xmlns:a16="http://schemas.microsoft.com/office/drawing/2014/main" xmlns="" id="{E2F9469E-EE48-4858-8F49-ECCF3D7DE1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66" y="1968"/>
              <a:ext cx="1310" cy="2352"/>
              <a:chOff x="3456" y="1440"/>
              <a:chExt cx="1392" cy="2448"/>
            </a:xfrm>
          </p:grpSpPr>
          <p:sp>
            <p:nvSpPr>
              <p:cNvPr id="23" name="AutoShape 414">
                <a:extLst>
                  <a:ext uri="{FF2B5EF4-FFF2-40B4-BE49-F238E27FC236}">
                    <a16:creationId xmlns:a16="http://schemas.microsoft.com/office/drawing/2014/main" xmlns="" id="{5892B9F6-4AB2-4015-B25F-08086DCC95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297410">
                <a:off x="3456" y="2448"/>
                <a:ext cx="576" cy="144"/>
              </a:xfrm>
              <a:prstGeom prst="flowChartManualInput">
                <a:avLst/>
              </a:prstGeom>
              <a:solidFill>
                <a:srgbClr val="ECB87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24" name="AutoShape 415">
                <a:extLst>
                  <a:ext uri="{FF2B5EF4-FFF2-40B4-BE49-F238E27FC236}">
                    <a16:creationId xmlns:a16="http://schemas.microsoft.com/office/drawing/2014/main" xmlns="" id="{A9188885-12DF-403C-BB90-B8106CA60B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2886940">
                <a:off x="4272" y="2448"/>
                <a:ext cx="576" cy="144"/>
              </a:xfrm>
              <a:prstGeom prst="flowChartManualInput">
                <a:avLst/>
              </a:prstGeom>
              <a:solidFill>
                <a:srgbClr val="ECB87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grpSp>
            <p:nvGrpSpPr>
              <p:cNvPr id="25" name="Group 416">
                <a:extLst>
                  <a:ext uri="{FF2B5EF4-FFF2-40B4-BE49-F238E27FC236}">
                    <a16:creationId xmlns:a16="http://schemas.microsoft.com/office/drawing/2014/main" xmlns="" id="{4B0A2245-FFEE-4D32-8288-DB356A8FA70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96" y="1440"/>
                <a:ext cx="912" cy="2448"/>
                <a:chOff x="3696" y="1440"/>
                <a:chExt cx="912" cy="2448"/>
              </a:xfrm>
            </p:grpSpPr>
            <p:grpSp>
              <p:nvGrpSpPr>
                <p:cNvPr id="26" name="Group 417">
                  <a:extLst>
                    <a:ext uri="{FF2B5EF4-FFF2-40B4-BE49-F238E27FC236}">
                      <a16:creationId xmlns:a16="http://schemas.microsoft.com/office/drawing/2014/main" xmlns="" id="{EF3672B7-128F-4F1F-9103-15320070B9B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696" y="1440"/>
                  <a:ext cx="912" cy="1776"/>
                  <a:chOff x="3696" y="1440"/>
                  <a:chExt cx="912" cy="1776"/>
                </a:xfrm>
              </p:grpSpPr>
              <p:grpSp>
                <p:nvGrpSpPr>
                  <p:cNvPr id="31" name="Group 418">
                    <a:extLst>
                      <a:ext uri="{FF2B5EF4-FFF2-40B4-BE49-F238E27FC236}">
                        <a16:creationId xmlns:a16="http://schemas.microsoft.com/office/drawing/2014/main" xmlns="" id="{FC207168-E20F-4586-B4BE-9B2DB789DFA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750" y="1440"/>
                    <a:ext cx="810" cy="816"/>
                    <a:chOff x="3744" y="1296"/>
                    <a:chExt cx="810" cy="816"/>
                  </a:xfrm>
                </p:grpSpPr>
                <p:grpSp>
                  <p:nvGrpSpPr>
                    <p:cNvPr id="34" name="Group 419">
                      <a:extLst>
                        <a:ext uri="{FF2B5EF4-FFF2-40B4-BE49-F238E27FC236}">
                          <a16:creationId xmlns:a16="http://schemas.microsoft.com/office/drawing/2014/main" xmlns="" id="{0C67E39B-3700-48C1-831C-FB93F1CF6A7B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44" y="1296"/>
                      <a:ext cx="810" cy="816"/>
                      <a:chOff x="3750" y="1296"/>
                      <a:chExt cx="810" cy="816"/>
                    </a:xfrm>
                  </p:grpSpPr>
                  <p:grpSp>
                    <p:nvGrpSpPr>
                      <p:cNvPr id="43" name="Group 420">
                        <a:extLst>
                          <a:ext uri="{FF2B5EF4-FFF2-40B4-BE49-F238E27FC236}">
                            <a16:creationId xmlns:a16="http://schemas.microsoft.com/office/drawing/2014/main" xmlns="" id="{A7CE4B37-5858-4C24-AC2B-DAA584264024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750" y="1296"/>
                        <a:ext cx="810" cy="672"/>
                        <a:chOff x="3750" y="1296"/>
                        <a:chExt cx="810" cy="672"/>
                      </a:xfrm>
                    </p:grpSpPr>
                    <p:sp>
                      <p:nvSpPr>
                        <p:cNvPr id="54" name="chair3">
                          <a:extLst>
                            <a:ext uri="{FF2B5EF4-FFF2-40B4-BE49-F238E27FC236}">
                              <a16:creationId xmlns:a16="http://schemas.microsoft.com/office/drawing/2014/main" xmlns="" id="{40C30C36-6587-45A7-99E8-7360C462C637}"/>
                            </a:ext>
                          </a:extLst>
                        </p:cNvPr>
                        <p:cNvSpPr>
                          <a:spLocks noEditPoints="1" noChangeArrowheads="1"/>
                        </p:cNvSpPr>
                        <p:nvPr/>
                      </p:nvSpPr>
                      <p:spPr bwMode="auto">
                        <a:xfrm>
                          <a:off x="3750" y="1296"/>
                          <a:ext cx="810" cy="666"/>
                        </a:xfrm>
                        <a:custGeom>
                          <a:avLst/>
                          <a:gdLst>
                            <a:gd name="T0" fmla="*/ 10800 w 21600"/>
                            <a:gd name="T1" fmla="*/ 0 h 21600"/>
                            <a:gd name="T2" fmla="*/ 20275 w 21600"/>
                            <a:gd name="T3" fmla="*/ 10800 h 21600"/>
                            <a:gd name="T4" fmla="*/ 10800 w 21600"/>
                            <a:gd name="T5" fmla="*/ 21600 h 21600"/>
                            <a:gd name="T6" fmla="*/ 1303 w 21600"/>
                            <a:gd name="T7" fmla="*/ 10800 h 21600"/>
                            <a:gd name="T8" fmla="*/ 4828 w 21600"/>
                            <a:gd name="T9" fmla="*/ 6639 h 21600"/>
                            <a:gd name="T10" fmla="*/ 16846 w 21600"/>
                            <a:gd name="T11" fmla="*/ 19649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</a:cxnLst>
                          <a:rect l="T8" t="T9" r="T10" b="T11"/>
                          <a:pathLst>
                            <a:path w="21600" h="21600" extrusionOk="0">
                              <a:moveTo>
                                <a:pt x="10661" y="21600"/>
                              </a:moveTo>
                              <a:lnTo>
                                <a:pt x="11964" y="21600"/>
                              </a:lnTo>
                              <a:lnTo>
                                <a:pt x="12969" y="21477"/>
                              </a:lnTo>
                              <a:lnTo>
                                <a:pt x="13951" y="21379"/>
                              </a:lnTo>
                              <a:lnTo>
                                <a:pt x="14742" y="21134"/>
                              </a:lnTo>
                              <a:lnTo>
                                <a:pt x="15575" y="20765"/>
                              </a:lnTo>
                              <a:lnTo>
                                <a:pt x="16152" y="20520"/>
                              </a:lnTo>
                              <a:lnTo>
                                <a:pt x="16579" y="20225"/>
                              </a:lnTo>
                              <a:lnTo>
                                <a:pt x="16942" y="19857"/>
                              </a:lnTo>
                              <a:lnTo>
                                <a:pt x="17455" y="20520"/>
                              </a:lnTo>
                              <a:lnTo>
                                <a:pt x="17989" y="21011"/>
                              </a:lnTo>
                              <a:lnTo>
                                <a:pt x="18459" y="21379"/>
                              </a:lnTo>
                              <a:lnTo>
                                <a:pt x="19079" y="21477"/>
                              </a:lnTo>
                              <a:lnTo>
                                <a:pt x="19656" y="21477"/>
                              </a:lnTo>
                              <a:lnTo>
                                <a:pt x="20275" y="21379"/>
                              </a:lnTo>
                              <a:lnTo>
                                <a:pt x="20660" y="21011"/>
                              </a:lnTo>
                              <a:lnTo>
                                <a:pt x="21173" y="20643"/>
                              </a:lnTo>
                              <a:lnTo>
                                <a:pt x="21386" y="20225"/>
                              </a:lnTo>
                              <a:lnTo>
                                <a:pt x="21600" y="19636"/>
                              </a:lnTo>
                              <a:lnTo>
                                <a:pt x="21600" y="19145"/>
                              </a:lnTo>
                              <a:lnTo>
                                <a:pt x="21600" y="18605"/>
                              </a:lnTo>
                              <a:lnTo>
                                <a:pt x="21386" y="18115"/>
                              </a:lnTo>
                              <a:lnTo>
                                <a:pt x="21066" y="17525"/>
                              </a:lnTo>
                              <a:lnTo>
                                <a:pt x="20660" y="17108"/>
                              </a:lnTo>
                              <a:lnTo>
                                <a:pt x="20275" y="16740"/>
                              </a:lnTo>
                              <a:lnTo>
                                <a:pt x="20275" y="10628"/>
                              </a:lnTo>
                              <a:lnTo>
                                <a:pt x="20275" y="5695"/>
                              </a:lnTo>
                              <a:lnTo>
                                <a:pt x="20275" y="5105"/>
                              </a:lnTo>
                              <a:lnTo>
                                <a:pt x="20190" y="4492"/>
                              </a:lnTo>
                              <a:lnTo>
                                <a:pt x="19976" y="4075"/>
                              </a:lnTo>
                              <a:lnTo>
                                <a:pt x="19763" y="3485"/>
                              </a:lnTo>
                              <a:lnTo>
                                <a:pt x="19442" y="2995"/>
                              </a:lnTo>
                              <a:lnTo>
                                <a:pt x="19079" y="2455"/>
                              </a:lnTo>
                              <a:lnTo>
                                <a:pt x="18673" y="2086"/>
                              </a:lnTo>
                              <a:lnTo>
                                <a:pt x="18139" y="1620"/>
                              </a:lnTo>
                              <a:lnTo>
                                <a:pt x="17562" y="1325"/>
                              </a:lnTo>
                              <a:lnTo>
                                <a:pt x="16836" y="957"/>
                              </a:lnTo>
                              <a:lnTo>
                                <a:pt x="16045" y="589"/>
                              </a:lnTo>
                              <a:lnTo>
                                <a:pt x="15169" y="344"/>
                              </a:lnTo>
                              <a:lnTo>
                                <a:pt x="14272" y="245"/>
                              </a:lnTo>
                              <a:lnTo>
                                <a:pt x="13182" y="123"/>
                              </a:lnTo>
                              <a:lnTo>
                                <a:pt x="12028" y="0"/>
                              </a:lnTo>
                              <a:lnTo>
                                <a:pt x="10832" y="0"/>
                              </a:lnTo>
                              <a:lnTo>
                                <a:pt x="9572" y="0"/>
                              </a:lnTo>
                              <a:lnTo>
                                <a:pt x="8418" y="123"/>
                              </a:lnTo>
                              <a:lnTo>
                                <a:pt x="7328" y="245"/>
                              </a:lnTo>
                              <a:lnTo>
                                <a:pt x="6431" y="344"/>
                              </a:lnTo>
                              <a:lnTo>
                                <a:pt x="5555" y="589"/>
                              </a:lnTo>
                              <a:lnTo>
                                <a:pt x="4764" y="957"/>
                              </a:lnTo>
                              <a:lnTo>
                                <a:pt x="4038" y="1325"/>
                              </a:lnTo>
                              <a:lnTo>
                                <a:pt x="3461" y="1620"/>
                              </a:lnTo>
                              <a:lnTo>
                                <a:pt x="2927" y="2086"/>
                              </a:lnTo>
                              <a:lnTo>
                                <a:pt x="2521" y="2455"/>
                              </a:lnTo>
                              <a:lnTo>
                                <a:pt x="2158" y="2995"/>
                              </a:lnTo>
                              <a:lnTo>
                                <a:pt x="1837" y="3485"/>
                              </a:lnTo>
                              <a:lnTo>
                                <a:pt x="1624" y="4075"/>
                              </a:lnTo>
                              <a:lnTo>
                                <a:pt x="1410" y="4492"/>
                              </a:lnTo>
                              <a:lnTo>
                                <a:pt x="1303" y="5105"/>
                              </a:lnTo>
                              <a:lnTo>
                                <a:pt x="1303" y="5695"/>
                              </a:lnTo>
                              <a:lnTo>
                                <a:pt x="1303" y="10874"/>
                              </a:lnTo>
                              <a:lnTo>
                                <a:pt x="1303" y="16740"/>
                              </a:lnTo>
                              <a:lnTo>
                                <a:pt x="940" y="17108"/>
                              </a:lnTo>
                              <a:lnTo>
                                <a:pt x="534" y="17525"/>
                              </a:lnTo>
                              <a:lnTo>
                                <a:pt x="214" y="18115"/>
                              </a:lnTo>
                              <a:lnTo>
                                <a:pt x="0" y="18605"/>
                              </a:lnTo>
                              <a:lnTo>
                                <a:pt x="0" y="19145"/>
                              </a:lnTo>
                              <a:lnTo>
                                <a:pt x="0" y="19636"/>
                              </a:lnTo>
                              <a:lnTo>
                                <a:pt x="214" y="20225"/>
                              </a:lnTo>
                              <a:lnTo>
                                <a:pt x="427" y="20643"/>
                              </a:lnTo>
                              <a:lnTo>
                                <a:pt x="833" y="21011"/>
                              </a:lnTo>
                              <a:lnTo>
                                <a:pt x="1303" y="21379"/>
                              </a:lnTo>
                              <a:lnTo>
                                <a:pt x="1944" y="21477"/>
                              </a:lnTo>
                              <a:lnTo>
                                <a:pt x="2521" y="21477"/>
                              </a:lnTo>
                              <a:lnTo>
                                <a:pt x="3141" y="21379"/>
                              </a:lnTo>
                              <a:lnTo>
                                <a:pt x="3611" y="21011"/>
                              </a:lnTo>
                              <a:lnTo>
                                <a:pt x="4145" y="20520"/>
                              </a:lnTo>
                              <a:lnTo>
                                <a:pt x="4658" y="19857"/>
                              </a:lnTo>
                              <a:lnTo>
                                <a:pt x="4914" y="20225"/>
                              </a:lnTo>
                              <a:lnTo>
                                <a:pt x="5448" y="20520"/>
                              </a:lnTo>
                              <a:lnTo>
                                <a:pt x="6025" y="20765"/>
                              </a:lnTo>
                              <a:lnTo>
                                <a:pt x="6751" y="21134"/>
                              </a:lnTo>
                              <a:lnTo>
                                <a:pt x="7542" y="21379"/>
                              </a:lnTo>
                              <a:lnTo>
                                <a:pt x="8418" y="21477"/>
                              </a:lnTo>
                              <a:lnTo>
                                <a:pt x="9465" y="21600"/>
                              </a:lnTo>
                              <a:lnTo>
                                <a:pt x="10661" y="21600"/>
                              </a:lnTo>
                              <a:close/>
                            </a:path>
                            <a:path w="21600" h="21600" extrusionOk="0">
                              <a:moveTo>
                                <a:pt x="17049" y="19857"/>
                              </a:moveTo>
                              <a:lnTo>
                                <a:pt x="17049" y="19268"/>
                              </a:lnTo>
                              <a:lnTo>
                                <a:pt x="17049" y="18016"/>
                              </a:lnTo>
                              <a:lnTo>
                                <a:pt x="17049" y="16274"/>
                              </a:lnTo>
                              <a:lnTo>
                                <a:pt x="17049" y="14114"/>
                              </a:lnTo>
                              <a:lnTo>
                                <a:pt x="17049" y="11880"/>
                              </a:lnTo>
                              <a:lnTo>
                                <a:pt x="17049" y="9843"/>
                              </a:lnTo>
                              <a:lnTo>
                                <a:pt x="17049" y="8100"/>
                              </a:lnTo>
                              <a:lnTo>
                                <a:pt x="17049" y="7069"/>
                              </a:lnTo>
                              <a:lnTo>
                                <a:pt x="16942" y="6725"/>
                              </a:lnTo>
                              <a:lnTo>
                                <a:pt x="16836" y="6357"/>
                              </a:lnTo>
                              <a:lnTo>
                                <a:pt x="16686" y="6112"/>
                              </a:lnTo>
                              <a:lnTo>
                                <a:pt x="16472" y="5768"/>
                              </a:lnTo>
                              <a:lnTo>
                                <a:pt x="15746" y="5351"/>
                              </a:lnTo>
                              <a:lnTo>
                                <a:pt x="14849" y="4983"/>
                              </a:lnTo>
                              <a:lnTo>
                                <a:pt x="13951" y="4615"/>
                              </a:lnTo>
                              <a:lnTo>
                                <a:pt x="12862" y="4369"/>
                              </a:lnTo>
                              <a:lnTo>
                                <a:pt x="11879" y="4271"/>
                              </a:lnTo>
                              <a:lnTo>
                                <a:pt x="10832" y="4197"/>
                              </a:lnTo>
                              <a:lnTo>
                                <a:pt x="9828" y="4271"/>
                              </a:lnTo>
                              <a:lnTo>
                                <a:pt x="8845" y="4369"/>
                              </a:lnTo>
                              <a:lnTo>
                                <a:pt x="7734" y="4615"/>
                              </a:lnTo>
                              <a:lnTo>
                                <a:pt x="6751" y="4983"/>
                              </a:lnTo>
                              <a:lnTo>
                                <a:pt x="5961" y="5351"/>
                              </a:lnTo>
                              <a:lnTo>
                                <a:pt x="5234" y="5768"/>
                              </a:lnTo>
                              <a:lnTo>
                                <a:pt x="4914" y="6112"/>
                              </a:lnTo>
                              <a:lnTo>
                                <a:pt x="4764" y="6357"/>
                              </a:lnTo>
                              <a:lnTo>
                                <a:pt x="4658" y="6725"/>
                              </a:lnTo>
                              <a:lnTo>
                                <a:pt x="4658" y="7069"/>
                              </a:lnTo>
                              <a:lnTo>
                                <a:pt x="4658" y="8100"/>
                              </a:lnTo>
                              <a:lnTo>
                                <a:pt x="4658" y="9843"/>
                              </a:lnTo>
                              <a:lnTo>
                                <a:pt x="4658" y="11880"/>
                              </a:lnTo>
                              <a:lnTo>
                                <a:pt x="4658" y="14114"/>
                              </a:lnTo>
                              <a:lnTo>
                                <a:pt x="4658" y="16274"/>
                              </a:lnTo>
                              <a:lnTo>
                                <a:pt x="4658" y="18016"/>
                              </a:lnTo>
                              <a:lnTo>
                                <a:pt x="4658" y="19268"/>
                              </a:lnTo>
                              <a:lnTo>
                                <a:pt x="4658" y="19857"/>
                              </a:lnTo>
                            </a:path>
                          </a:pathLst>
                        </a:custGeom>
                        <a:solidFill>
                          <a:srgbClr val="663300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>
                          <a:outerShdw dist="107763" dir="2700000" algn="ctr" rotWithShape="0">
                            <a:srgbClr val="808080"/>
                          </a:outerShdw>
                        </a:effectLst>
                      </p:spPr>
                      <p:txBody>
                        <a:bodyPr/>
                        <a:lstStyle/>
                        <a:p>
                          <a:endParaRPr lang="sr-Cyrl-BA"/>
                        </a:p>
                      </p:txBody>
                    </p:sp>
                    <p:sp>
                      <p:nvSpPr>
                        <p:cNvPr id="55" name="AutoShape 422">
                          <a:extLst>
                            <a:ext uri="{FF2B5EF4-FFF2-40B4-BE49-F238E27FC236}">
                              <a16:creationId xmlns:a16="http://schemas.microsoft.com/office/drawing/2014/main" xmlns="" id="{A2D106B0-7E92-4573-B059-FD21DE1CB973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5400000">
                          <a:off x="3888" y="1440"/>
                          <a:ext cx="528" cy="528"/>
                        </a:xfrm>
                        <a:prstGeom prst="roundRect">
                          <a:avLst>
                            <a:gd name="adj" fmla="val 16667"/>
                          </a:avLst>
                        </a:prstGeom>
                        <a:solidFill>
                          <a:srgbClr val="ECB872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sr-Cyrl-BA"/>
                        </a:p>
                      </p:txBody>
                    </p:sp>
                  </p:grpSp>
                  <p:grpSp>
                    <p:nvGrpSpPr>
                      <p:cNvPr id="44" name="Group 423">
                        <a:extLst>
                          <a:ext uri="{FF2B5EF4-FFF2-40B4-BE49-F238E27FC236}">
                            <a16:creationId xmlns:a16="http://schemas.microsoft.com/office/drawing/2014/main" xmlns="" id="{9A97C913-EB2D-4CCF-A44F-EBA3C5CA4E5D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36" y="1584"/>
                        <a:ext cx="144" cy="96"/>
                        <a:chOff x="2880" y="2976"/>
                        <a:chExt cx="144" cy="96"/>
                      </a:xfrm>
                    </p:grpSpPr>
                    <p:sp>
                      <p:nvSpPr>
                        <p:cNvPr id="52" name="Oval 424">
                          <a:extLst>
                            <a:ext uri="{FF2B5EF4-FFF2-40B4-BE49-F238E27FC236}">
                              <a16:creationId xmlns:a16="http://schemas.microsoft.com/office/drawing/2014/main" xmlns="" id="{8D4DCBA2-C051-4EEF-BC9A-EA2070CC3ECD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80" y="2976"/>
                          <a:ext cx="144" cy="96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sr-Cyrl-BA"/>
                        </a:p>
                      </p:txBody>
                    </p:sp>
                    <p:sp>
                      <p:nvSpPr>
                        <p:cNvPr id="53" name="Oval 425">
                          <a:extLst>
                            <a:ext uri="{FF2B5EF4-FFF2-40B4-BE49-F238E27FC236}">
                              <a16:creationId xmlns:a16="http://schemas.microsoft.com/office/drawing/2014/main" xmlns="" id="{C6D3B5DF-C0B9-4A67-A729-6FC2329F5C44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28" y="3024"/>
                          <a:ext cx="48" cy="48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sr-Cyrl-BA"/>
                        </a:p>
                      </p:txBody>
                    </p:sp>
                  </p:grpSp>
                  <p:grpSp>
                    <p:nvGrpSpPr>
                      <p:cNvPr id="45" name="Group 426">
                        <a:extLst>
                          <a:ext uri="{FF2B5EF4-FFF2-40B4-BE49-F238E27FC236}">
                            <a16:creationId xmlns:a16="http://schemas.microsoft.com/office/drawing/2014/main" xmlns="" id="{A94BCCE4-98D1-4BF3-8C7C-14038000F95D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224" y="1584"/>
                        <a:ext cx="144" cy="96"/>
                        <a:chOff x="2880" y="2976"/>
                        <a:chExt cx="144" cy="96"/>
                      </a:xfrm>
                    </p:grpSpPr>
                    <p:sp>
                      <p:nvSpPr>
                        <p:cNvPr id="50" name="Oval 427">
                          <a:extLst>
                            <a:ext uri="{FF2B5EF4-FFF2-40B4-BE49-F238E27FC236}">
                              <a16:creationId xmlns:a16="http://schemas.microsoft.com/office/drawing/2014/main" xmlns="" id="{B772F36D-64E5-4918-9B09-2E79DC30527B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80" y="2976"/>
                          <a:ext cx="144" cy="96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sr-Cyrl-BA"/>
                        </a:p>
                      </p:txBody>
                    </p:sp>
                    <p:sp>
                      <p:nvSpPr>
                        <p:cNvPr id="51" name="Oval 428">
                          <a:extLst>
                            <a:ext uri="{FF2B5EF4-FFF2-40B4-BE49-F238E27FC236}">
                              <a16:creationId xmlns:a16="http://schemas.microsoft.com/office/drawing/2014/main" xmlns="" id="{96436AB1-CCBE-449E-A814-D18827CE88D2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28" y="3024"/>
                          <a:ext cx="48" cy="48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sr-Cyrl-BA"/>
                        </a:p>
                      </p:txBody>
                    </p:sp>
                  </p:grpSp>
                  <p:sp>
                    <p:nvSpPr>
                      <p:cNvPr id="46" name="AutoShape 429">
                        <a:extLst>
                          <a:ext uri="{FF2B5EF4-FFF2-40B4-BE49-F238E27FC236}">
                            <a16:creationId xmlns:a16="http://schemas.microsoft.com/office/drawing/2014/main" xmlns="" id="{32067EAB-7A2B-4D38-B7A6-AFF57F59806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 flipH="1">
                        <a:off x="3960" y="1416"/>
                        <a:ext cx="48" cy="192"/>
                      </a:xfrm>
                      <a:prstGeom prst="moon">
                        <a:avLst>
                          <a:gd name="adj" fmla="val 50000"/>
                        </a:avLst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sr-Cyrl-BA"/>
                      </a:p>
                    </p:txBody>
                  </p:sp>
                  <p:sp>
                    <p:nvSpPr>
                      <p:cNvPr id="47" name="AutoShape 430">
                        <a:extLst>
                          <a:ext uri="{FF2B5EF4-FFF2-40B4-BE49-F238E27FC236}">
                            <a16:creationId xmlns:a16="http://schemas.microsoft.com/office/drawing/2014/main" xmlns="" id="{5B9B1386-2FF1-4A3A-807E-A4B2C83F01D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 flipH="1">
                        <a:off x="4296" y="1416"/>
                        <a:ext cx="48" cy="192"/>
                      </a:xfrm>
                      <a:prstGeom prst="moon">
                        <a:avLst>
                          <a:gd name="adj" fmla="val 50000"/>
                        </a:avLst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sr-Cyrl-BA"/>
                      </a:p>
                    </p:txBody>
                  </p:sp>
                  <p:sp>
                    <p:nvSpPr>
                      <p:cNvPr id="48" name="AutoShape 431">
                        <a:extLst>
                          <a:ext uri="{FF2B5EF4-FFF2-40B4-BE49-F238E27FC236}">
                            <a16:creationId xmlns:a16="http://schemas.microsoft.com/office/drawing/2014/main" xmlns="" id="{0D3C167D-4641-4634-A142-AA142AE86EB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>
                        <a:off x="4104" y="1752"/>
                        <a:ext cx="96" cy="240"/>
                      </a:xfrm>
                      <a:prstGeom prst="moon">
                        <a:avLst>
                          <a:gd name="adj" fmla="val 50000"/>
                        </a:avLst>
                      </a:prstGeom>
                      <a:solidFill>
                        <a:srgbClr val="DC2304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sr-Cyrl-BA"/>
                      </a:p>
                    </p:txBody>
                  </p:sp>
                  <p:sp>
                    <p:nvSpPr>
                      <p:cNvPr id="49" name="Rectangle 432">
                        <a:extLst>
                          <a:ext uri="{FF2B5EF4-FFF2-40B4-BE49-F238E27FC236}">
                            <a16:creationId xmlns:a16="http://schemas.microsoft.com/office/drawing/2014/main" xmlns="" id="{89175680-752F-4F72-A57E-762B1528BCC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4" y="1968"/>
                        <a:ext cx="288" cy="144"/>
                      </a:xfrm>
                      <a:prstGeom prst="rect">
                        <a:avLst/>
                      </a:prstGeom>
                      <a:solidFill>
                        <a:srgbClr val="ECB872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sr-Cyrl-BA"/>
                      </a:p>
                    </p:txBody>
                  </p:sp>
                </p:grpSp>
                <p:grpSp>
                  <p:nvGrpSpPr>
                    <p:cNvPr id="35" name="Group 433">
                      <a:extLst>
                        <a:ext uri="{FF2B5EF4-FFF2-40B4-BE49-F238E27FC236}">
                          <a16:creationId xmlns:a16="http://schemas.microsoft.com/office/drawing/2014/main" xmlns="" id="{A952336C-575B-44A9-91E9-2772E27E5556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 rot="6346845">
                      <a:off x="3744" y="1344"/>
                      <a:ext cx="288" cy="192"/>
                      <a:chOff x="2784" y="3312"/>
                      <a:chExt cx="288" cy="192"/>
                    </a:xfrm>
                  </p:grpSpPr>
                  <p:sp>
                    <p:nvSpPr>
                      <p:cNvPr id="40" name="Oval 434">
                        <a:extLst>
                          <a:ext uri="{FF2B5EF4-FFF2-40B4-BE49-F238E27FC236}">
                            <a16:creationId xmlns:a16="http://schemas.microsoft.com/office/drawing/2014/main" xmlns="" id="{732856F4-D9E8-4336-977E-A9FE0E31569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0" y="3360"/>
                        <a:ext cx="96" cy="96"/>
                      </a:xfrm>
                      <a:prstGeom prst="ellipse">
                        <a:avLst/>
                      </a:prstGeom>
                      <a:solidFill>
                        <a:srgbClr val="D808C4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sr-Cyrl-BA"/>
                      </a:p>
                    </p:txBody>
                  </p:sp>
                  <p:sp>
                    <p:nvSpPr>
                      <p:cNvPr id="41" name="AutoShape 435">
                        <a:extLst>
                          <a:ext uri="{FF2B5EF4-FFF2-40B4-BE49-F238E27FC236}">
                            <a16:creationId xmlns:a16="http://schemas.microsoft.com/office/drawing/2014/main" xmlns="" id="{9F82CCF0-516B-4012-BA57-B5768A132B3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5400000">
                        <a:off x="2952" y="3384"/>
                        <a:ext cx="144" cy="96"/>
                      </a:xfrm>
                      <a:custGeom>
                        <a:avLst/>
                        <a:gdLst>
                          <a:gd name="G0" fmla="+- 5400 0 0"/>
                          <a:gd name="G1" fmla="+- 21600 0 5400"/>
                          <a:gd name="G2" fmla="*/ 5400 1 2"/>
                          <a:gd name="G3" fmla="+- 21600 0 G2"/>
                          <a:gd name="G4" fmla="+/ 5400 21600 2"/>
                          <a:gd name="G5" fmla="+/ G1 0 2"/>
                          <a:gd name="G6" fmla="*/ 21600 21600 5400"/>
                          <a:gd name="G7" fmla="*/ G6 1 2"/>
                          <a:gd name="G8" fmla="+- 21600 0 G7"/>
                          <a:gd name="G9" fmla="*/ 21600 1 2"/>
                          <a:gd name="G10" fmla="+- 5400 0 G9"/>
                          <a:gd name="G11" fmla="?: G10 G8 0"/>
                          <a:gd name="G12" fmla="?: G10 G7 21600"/>
                          <a:gd name="T0" fmla="*/ 18900 w 21600"/>
                          <a:gd name="T1" fmla="*/ 10800 h 21600"/>
                          <a:gd name="T2" fmla="*/ 10800 w 21600"/>
                          <a:gd name="T3" fmla="*/ 21600 h 21600"/>
                          <a:gd name="T4" fmla="*/ 2700 w 21600"/>
                          <a:gd name="T5" fmla="*/ 10800 h 21600"/>
                          <a:gd name="T6" fmla="*/ 10800 w 21600"/>
                          <a:gd name="T7" fmla="*/ 0 h 21600"/>
                          <a:gd name="T8" fmla="*/ 4500 w 21600"/>
                          <a:gd name="T9" fmla="*/ 4500 h 21600"/>
                          <a:gd name="T10" fmla="*/ 17100 w 21600"/>
                          <a:gd name="T11" fmla="*/ 171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T8" t="T9" r="T10" b="T11"/>
                        <a:pathLst>
                          <a:path w="21600" h="21600">
                            <a:moveTo>
                              <a:pt x="0" y="0"/>
                            </a:moveTo>
                            <a:lnTo>
                              <a:pt x="5400" y="21600"/>
                            </a:lnTo>
                            <a:lnTo>
                              <a:pt x="16200" y="21600"/>
                            </a:lnTo>
                            <a:lnTo>
                              <a:pt x="21600" y="0"/>
                            </a:lnTo>
                            <a:close/>
                          </a:path>
                        </a:pathLst>
                      </a:custGeom>
                      <a:solidFill>
                        <a:srgbClr val="0000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sr-Cyrl-BA"/>
                      </a:p>
                    </p:txBody>
                  </p:sp>
                  <p:sp>
                    <p:nvSpPr>
                      <p:cNvPr id="42" name="AutoShape 436">
                        <a:extLst>
                          <a:ext uri="{FF2B5EF4-FFF2-40B4-BE49-F238E27FC236}">
                            <a16:creationId xmlns:a16="http://schemas.microsoft.com/office/drawing/2014/main" xmlns="" id="{08B4C3D4-C869-4DB9-AC5F-A83E90AD841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 flipH="1">
                        <a:off x="2760" y="3336"/>
                        <a:ext cx="144" cy="96"/>
                      </a:xfrm>
                      <a:custGeom>
                        <a:avLst/>
                        <a:gdLst>
                          <a:gd name="G0" fmla="+- 5400 0 0"/>
                          <a:gd name="G1" fmla="+- 21600 0 5400"/>
                          <a:gd name="G2" fmla="*/ 5400 1 2"/>
                          <a:gd name="G3" fmla="+- 21600 0 G2"/>
                          <a:gd name="G4" fmla="+/ 5400 21600 2"/>
                          <a:gd name="G5" fmla="+/ G1 0 2"/>
                          <a:gd name="G6" fmla="*/ 21600 21600 5400"/>
                          <a:gd name="G7" fmla="*/ G6 1 2"/>
                          <a:gd name="G8" fmla="+- 21600 0 G7"/>
                          <a:gd name="G9" fmla="*/ 21600 1 2"/>
                          <a:gd name="G10" fmla="+- 5400 0 G9"/>
                          <a:gd name="G11" fmla="?: G10 G8 0"/>
                          <a:gd name="G12" fmla="?: G10 G7 21600"/>
                          <a:gd name="T0" fmla="*/ 18900 w 21600"/>
                          <a:gd name="T1" fmla="*/ 10800 h 21600"/>
                          <a:gd name="T2" fmla="*/ 10800 w 21600"/>
                          <a:gd name="T3" fmla="*/ 21600 h 21600"/>
                          <a:gd name="T4" fmla="*/ 2700 w 21600"/>
                          <a:gd name="T5" fmla="*/ 10800 h 21600"/>
                          <a:gd name="T6" fmla="*/ 10800 w 21600"/>
                          <a:gd name="T7" fmla="*/ 0 h 21600"/>
                          <a:gd name="T8" fmla="*/ 4500 w 21600"/>
                          <a:gd name="T9" fmla="*/ 4500 h 21600"/>
                          <a:gd name="T10" fmla="*/ 17100 w 21600"/>
                          <a:gd name="T11" fmla="*/ 171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T8" t="T9" r="T10" b="T11"/>
                        <a:pathLst>
                          <a:path w="21600" h="21600">
                            <a:moveTo>
                              <a:pt x="0" y="0"/>
                            </a:moveTo>
                            <a:lnTo>
                              <a:pt x="5400" y="21600"/>
                            </a:lnTo>
                            <a:lnTo>
                              <a:pt x="16200" y="21600"/>
                            </a:lnTo>
                            <a:lnTo>
                              <a:pt x="21600" y="0"/>
                            </a:lnTo>
                            <a:close/>
                          </a:path>
                        </a:pathLst>
                      </a:custGeom>
                      <a:solidFill>
                        <a:srgbClr val="0000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sr-Cyrl-BA"/>
                      </a:p>
                    </p:txBody>
                  </p:sp>
                </p:grpSp>
                <p:grpSp>
                  <p:nvGrpSpPr>
                    <p:cNvPr id="36" name="Group 437">
                      <a:extLst>
                        <a:ext uri="{FF2B5EF4-FFF2-40B4-BE49-F238E27FC236}">
                          <a16:creationId xmlns:a16="http://schemas.microsoft.com/office/drawing/2014/main" xmlns="" id="{CA07BE6C-68BB-42AB-ACA1-E45AEFB8828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 rot="3545764">
                      <a:off x="4272" y="1344"/>
                      <a:ext cx="288" cy="192"/>
                      <a:chOff x="2784" y="3312"/>
                      <a:chExt cx="288" cy="192"/>
                    </a:xfrm>
                  </p:grpSpPr>
                  <p:sp>
                    <p:nvSpPr>
                      <p:cNvPr id="37" name="Oval 438">
                        <a:extLst>
                          <a:ext uri="{FF2B5EF4-FFF2-40B4-BE49-F238E27FC236}">
                            <a16:creationId xmlns:a16="http://schemas.microsoft.com/office/drawing/2014/main" xmlns="" id="{7FE0CD0E-8CA3-432D-AA3C-A4B767B3B83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0" y="3360"/>
                        <a:ext cx="96" cy="96"/>
                      </a:xfrm>
                      <a:prstGeom prst="ellipse">
                        <a:avLst/>
                      </a:prstGeom>
                      <a:solidFill>
                        <a:srgbClr val="D808C4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sr-Cyrl-BA"/>
                      </a:p>
                    </p:txBody>
                  </p:sp>
                  <p:sp>
                    <p:nvSpPr>
                      <p:cNvPr id="38" name="AutoShape 439">
                        <a:extLst>
                          <a:ext uri="{FF2B5EF4-FFF2-40B4-BE49-F238E27FC236}">
                            <a16:creationId xmlns:a16="http://schemas.microsoft.com/office/drawing/2014/main" xmlns="" id="{FE57EC3B-CE56-4164-A949-526C7AC762B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5400000">
                        <a:off x="2952" y="3384"/>
                        <a:ext cx="144" cy="96"/>
                      </a:xfrm>
                      <a:custGeom>
                        <a:avLst/>
                        <a:gdLst>
                          <a:gd name="G0" fmla="+- 5400 0 0"/>
                          <a:gd name="G1" fmla="+- 21600 0 5400"/>
                          <a:gd name="G2" fmla="*/ 5400 1 2"/>
                          <a:gd name="G3" fmla="+- 21600 0 G2"/>
                          <a:gd name="G4" fmla="+/ 5400 21600 2"/>
                          <a:gd name="G5" fmla="+/ G1 0 2"/>
                          <a:gd name="G6" fmla="*/ 21600 21600 5400"/>
                          <a:gd name="G7" fmla="*/ G6 1 2"/>
                          <a:gd name="G8" fmla="+- 21600 0 G7"/>
                          <a:gd name="G9" fmla="*/ 21600 1 2"/>
                          <a:gd name="G10" fmla="+- 5400 0 G9"/>
                          <a:gd name="G11" fmla="?: G10 G8 0"/>
                          <a:gd name="G12" fmla="?: G10 G7 21600"/>
                          <a:gd name="T0" fmla="*/ 18900 w 21600"/>
                          <a:gd name="T1" fmla="*/ 10800 h 21600"/>
                          <a:gd name="T2" fmla="*/ 10800 w 21600"/>
                          <a:gd name="T3" fmla="*/ 21600 h 21600"/>
                          <a:gd name="T4" fmla="*/ 2700 w 21600"/>
                          <a:gd name="T5" fmla="*/ 10800 h 21600"/>
                          <a:gd name="T6" fmla="*/ 10800 w 21600"/>
                          <a:gd name="T7" fmla="*/ 0 h 21600"/>
                          <a:gd name="T8" fmla="*/ 4500 w 21600"/>
                          <a:gd name="T9" fmla="*/ 4500 h 21600"/>
                          <a:gd name="T10" fmla="*/ 17100 w 21600"/>
                          <a:gd name="T11" fmla="*/ 171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T8" t="T9" r="T10" b="T11"/>
                        <a:pathLst>
                          <a:path w="21600" h="21600">
                            <a:moveTo>
                              <a:pt x="0" y="0"/>
                            </a:moveTo>
                            <a:lnTo>
                              <a:pt x="5400" y="21600"/>
                            </a:lnTo>
                            <a:lnTo>
                              <a:pt x="16200" y="21600"/>
                            </a:lnTo>
                            <a:lnTo>
                              <a:pt x="21600" y="0"/>
                            </a:lnTo>
                            <a:close/>
                          </a:path>
                        </a:pathLst>
                      </a:custGeom>
                      <a:solidFill>
                        <a:srgbClr val="0000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sr-Cyrl-BA"/>
                      </a:p>
                    </p:txBody>
                  </p:sp>
                  <p:sp>
                    <p:nvSpPr>
                      <p:cNvPr id="39" name="AutoShape 440">
                        <a:extLst>
                          <a:ext uri="{FF2B5EF4-FFF2-40B4-BE49-F238E27FC236}">
                            <a16:creationId xmlns:a16="http://schemas.microsoft.com/office/drawing/2014/main" xmlns="" id="{0513D22F-9B9A-4510-9AEA-8A29EDFEC45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 flipH="1">
                        <a:off x="2760" y="3336"/>
                        <a:ext cx="144" cy="96"/>
                      </a:xfrm>
                      <a:custGeom>
                        <a:avLst/>
                        <a:gdLst>
                          <a:gd name="G0" fmla="+- 5400 0 0"/>
                          <a:gd name="G1" fmla="+- 21600 0 5400"/>
                          <a:gd name="G2" fmla="*/ 5400 1 2"/>
                          <a:gd name="G3" fmla="+- 21600 0 G2"/>
                          <a:gd name="G4" fmla="+/ 5400 21600 2"/>
                          <a:gd name="G5" fmla="+/ G1 0 2"/>
                          <a:gd name="G6" fmla="*/ 21600 21600 5400"/>
                          <a:gd name="G7" fmla="*/ G6 1 2"/>
                          <a:gd name="G8" fmla="+- 21600 0 G7"/>
                          <a:gd name="G9" fmla="*/ 21600 1 2"/>
                          <a:gd name="G10" fmla="+- 5400 0 G9"/>
                          <a:gd name="G11" fmla="?: G10 G8 0"/>
                          <a:gd name="G12" fmla="?: G10 G7 21600"/>
                          <a:gd name="T0" fmla="*/ 18900 w 21600"/>
                          <a:gd name="T1" fmla="*/ 10800 h 21600"/>
                          <a:gd name="T2" fmla="*/ 10800 w 21600"/>
                          <a:gd name="T3" fmla="*/ 21600 h 21600"/>
                          <a:gd name="T4" fmla="*/ 2700 w 21600"/>
                          <a:gd name="T5" fmla="*/ 10800 h 21600"/>
                          <a:gd name="T6" fmla="*/ 10800 w 21600"/>
                          <a:gd name="T7" fmla="*/ 0 h 21600"/>
                          <a:gd name="T8" fmla="*/ 4500 w 21600"/>
                          <a:gd name="T9" fmla="*/ 4500 h 21600"/>
                          <a:gd name="T10" fmla="*/ 17100 w 21600"/>
                          <a:gd name="T11" fmla="*/ 171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T8" t="T9" r="T10" b="T11"/>
                        <a:pathLst>
                          <a:path w="21600" h="21600">
                            <a:moveTo>
                              <a:pt x="0" y="0"/>
                            </a:moveTo>
                            <a:lnTo>
                              <a:pt x="5400" y="21600"/>
                            </a:lnTo>
                            <a:lnTo>
                              <a:pt x="16200" y="21600"/>
                            </a:lnTo>
                            <a:lnTo>
                              <a:pt x="21600" y="0"/>
                            </a:lnTo>
                            <a:close/>
                          </a:path>
                        </a:pathLst>
                      </a:custGeom>
                      <a:solidFill>
                        <a:srgbClr val="0000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sr-Cyrl-BA"/>
                      </a:p>
                    </p:txBody>
                  </p:sp>
                </p:grpSp>
              </p:grpSp>
              <p:sp>
                <p:nvSpPr>
                  <p:cNvPr id="32" name="AutoShape 441">
                    <a:extLst>
                      <a:ext uri="{FF2B5EF4-FFF2-40B4-BE49-F238E27FC236}">
                        <a16:creationId xmlns:a16="http://schemas.microsoft.com/office/drawing/2014/main" xmlns="" id="{3C7F0107-81C4-4923-8EEC-24092A164A7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3696" y="2256"/>
                    <a:ext cx="912" cy="960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00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r-Cyrl-BA"/>
                  </a:p>
                </p:txBody>
              </p:sp>
              <p:sp>
                <p:nvSpPr>
                  <p:cNvPr id="33" name="AutoShape 442">
                    <a:extLst>
                      <a:ext uri="{FF2B5EF4-FFF2-40B4-BE49-F238E27FC236}">
                        <a16:creationId xmlns:a16="http://schemas.microsoft.com/office/drawing/2014/main" xmlns="" id="{F5C5037C-3129-4A00-93CF-3D6EF4094E8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032" y="2352"/>
                    <a:ext cx="192" cy="384"/>
                  </a:xfrm>
                  <a:prstGeom prst="flowChartDelay">
                    <a:avLst/>
                  </a:prstGeom>
                  <a:solidFill>
                    <a:srgbClr val="FF66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r-Cyrl-BA"/>
                  </a:p>
                </p:txBody>
              </p:sp>
            </p:grpSp>
            <p:sp>
              <p:nvSpPr>
                <p:cNvPr id="27" name="AutoShape 443">
                  <a:extLst>
                    <a:ext uri="{FF2B5EF4-FFF2-40B4-BE49-F238E27FC236}">
                      <a16:creationId xmlns:a16="http://schemas.microsoft.com/office/drawing/2014/main" xmlns="" id="{55F9FB2A-B0B7-49C1-AF51-015817C92C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36" y="3216"/>
                  <a:ext cx="192" cy="528"/>
                </a:xfrm>
                <a:prstGeom prst="flowChartManualOperation">
                  <a:avLst/>
                </a:prstGeom>
                <a:solidFill>
                  <a:srgbClr val="ECB87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r-Cyrl-BA"/>
                </a:p>
              </p:txBody>
            </p:sp>
            <p:sp>
              <p:nvSpPr>
                <p:cNvPr id="28" name="AutoShape 444">
                  <a:extLst>
                    <a:ext uri="{FF2B5EF4-FFF2-40B4-BE49-F238E27FC236}">
                      <a16:creationId xmlns:a16="http://schemas.microsoft.com/office/drawing/2014/main" xmlns="" id="{AC6230B2-5412-462E-8729-2C16CB76C8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28" y="3216"/>
                  <a:ext cx="192" cy="528"/>
                </a:xfrm>
                <a:prstGeom prst="flowChartManualOperation">
                  <a:avLst/>
                </a:prstGeom>
                <a:solidFill>
                  <a:srgbClr val="ECB87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r-Cyrl-BA"/>
                </a:p>
              </p:txBody>
            </p:sp>
            <p:sp>
              <p:nvSpPr>
                <p:cNvPr id="29" name="AutoShape 445">
                  <a:extLst>
                    <a:ext uri="{FF2B5EF4-FFF2-40B4-BE49-F238E27FC236}">
                      <a16:creationId xmlns:a16="http://schemas.microsoft.com/office/drawing/2014/main" xmlns="" id="{C0B35E14-EAA0-497A-A42E-A33EDD046A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3936" y="3696"/>
                  <a:ext cx="192" cy="192"/>
                </a:xfrm>
                <a:prstGeom prst="flowChartDelay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r-Cyrl-BA"/>
                </a:p>
              </p:txBody>
            </p:sp>
            <p:sp>
              <p:nvSpPr>
                <p:cNvPr id="30" name="AutoShape 446">
                  <a:extLst>
                    <a:ext uri="{FF2B5EF4-FFF2-40B4-BE49-F238E27FC236}">
                      <a16:creationId xmlns:a16="http://schemas.microsoft.com/office/drawing/2014/main" xmlns="" id="{688D75A5-D683-488D-8936-35479010A3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4128" y="3696"/>
                  <a:ext cx="192" cy="192"/>
                </a:xfrm>
                <a:prstGeom prst="flowChartDelay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r-Cyrl-BA"/>
                </a:p>
              </p:txBody>
            </p:sp>
          </p:grpSp>
        </p:grpSp>
        <p:grpSp>
          <p:nvGrpSpPr>
            <p:cNvPr id="9" name="Group 447">
              <a:extLst>
                <a:ext uri="{FF2B5EF4-FFF2-40B4-BE49-F238E27FC236}">
                  <a16:creationId xmlns:a16="http://schemas.microsoft.com/office/drawing/2014/main" xmlns="" id="{B696ABA0-5283-4671-A722-D91F1AF45699}"/>
                </a:ext>
              </a:extLst>
            </p:cNvPr>
            <p:cNvGrpSpPr>
              <a:grpSpLocks/>
            </p:cNvGrpSpPr>
            <p:nvPr/>
          </p:nvGrpSpPr>
          <p:grpSpPr bwMode="auto">
            <a:xfrm rot="3382061">
              <a:off x="4151" y="3146"/>
              <a:ext cx="231" cy="181"/>
              <a:chOff x="2448" y="2880"/>
              <a:chExt cx="240" cy="192"/>
            </a:xfrm>
          </p:grpSpPr>
          <p:sp>
            <p:nvSpPr>
              <p:cNvPr id="17" name="Oval 448">
                <a:extLst>
                  <a:ext uri="{FF2B5EF4-FFF2-40B4-BE49-F238E27FC236}">
                    <a16:creationId xmlns:a16="http://schemas.microsoft.com/office/drawing/2014/main" xmlns="" id="{9E583E0E-3C9C-435D-8463-22C375B89D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97358">
                <a:off x="2448" y="2880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18" name="Oval 449">
                <a:extLst>
                  <a:ext uri="{FF2B5EF4-FFF2-40B4-BE49-F238E27FC236}">
                    <a16:creationId xmlns:a16="http://schemas.microsoft.com/office/drawing/2014/main" xmlns="" id="{A1B6DFBD-DC45-42F3-97D5-BED206B1E8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19" name="Oval 450">
                <a:extLst>
                  <a:ext uri="{FF2B5EF4-FFF2-40B4-BE49-F238E27FC236}">
                    <a16:creationId xmlns:a16="http://schemas.microsoft.com/office/drawing/2014/main" xmlns="" id="{7633CC29-EA80-4CE0-A0EE-1143E9D65D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20" name="Oval 451">
                <a:extLst>
                  <a:ext uri="{FF2B5EF4-FFF2-40B4-BE49-F238E27FC236}">
                    <a16:creationId xmlns:a16="http://schemas.microsoft.com/office/drawing/2014/main" xmlns="" id="{2C11C0A1-3DE7-4ADF-83FE-77E5DDAE20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21" name="Oval 452">
                <a:extLst>
                  <a:ext uri="{FF2B5EF4-FFF2-40B4-BE49-F238E27FC236}">
                    <a16:creationId xmlns:a16="http://schemas.microsoft.com/office/drawing/2014/main" xmlns="" id="{63F2373B-A118-4670-BDA3-1461354B62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2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22" name="Oval 453">
                <a:extLst>
                  <a:ext uri="{FF2B5EF4-FFF2-40B4-BE49-F238E27FC236}">
                    <a16:creationId xmlns:a16="http://schemas.microsoft.com/office/drawing/2014/main" xmlns="" id="{3A757993-BD14-4009-AF94-ED37A323B7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2880"/>
                <a:ext cx="240" cy="96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</p:grpSp>
        <p:grpSp>
          <p:nvGrpSpPr>
            <p:cNvPr id="10" name="Group 454">
              <a:extLst>
                <a:ext uri="{FF2B5EF4-FFF2-40B4-BE49-F238E27FC236}">
                  <a16:creationId xmlns:a16="http://schemas.microsoft.com/office/drawing/2014/main" xmlns="" id="{7B0636D4-1341-4995-9D7F-E5B9F1157147}"/>
                </a:ext>
              </a:extLst>
            </p:cNvPr>
            <p:cNvGrpSpPr>
              <a:grpSpLocks/>
            </p:cNvGrpSpPr>
            <p:nvPr/>
          </p:nvGrpSpPr>
          <p:grpSpPr bwMode="auto">
            <a:xfrm rot="18217939" flipH="1">
              <a:off x="5507" y="3099"/>
              <a:ext cx="230" cy="181"/>
              <a:chOff x="2448" y="2880"/>
              <a:chExt cx="240" cy="192"/>
            </a:xfrm>
          </p:grpSpPr>
          <p:sp>
            <p:nvSpPr>
              <p:cNvPr id="11" name="Oval 455">
                <a:extLst>
                  <a:ext uri="{FF2B5EF4-FFF2-40B4-BE49-F238E27FC236}">
                    <a16:creationId xmlns:a16="http://schemas.microsoft.com/office/drawing/2014/main" xmlns="" id="{1B87F082-2FAE-46B1-B8F8-5277ECF453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97358">
                <a:off x="2448" y="2880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12" name="Oval 456">
                <a:extLst>
                  <a:ext uri="{FF2B5EF4-FFF2-40B4-BE49-F238E27FC236}">
                    <a16:creationId xmlns:a16="http://schemas.microsoft.com/office/drawing/2014/main" xmlns="" id="{D39EB713-D811-4C0A-A009-6AD5CF3CD8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13" name="Oval 457">
                <a:extLst>
                  <a:ext uri="{FF2B5EF4-FFF2-40B4-BE49-F238E27FC236}">
                    <a16:creationId xmlns:a16="http://schemas.microsoft.com/office/drawing/2014/main" xmlns="" id="{8860885A-81C4-4D98-AFE0-094D6B4C92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14" name="Oval 458">
                <a:extLst>
                  <a:ext uri="{FF2B5EF4-FFF2-40B4-BE49-F238E27FC236}">
                    <a16:creationId xmlns:a16="http://schemas.microsoft.com/office/drawing/2014/main" xmlns="" id="{1F05EFBF-729E-495C-8825-66A0546671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15" name="Oval 459">
                <a:extLst>
                  <a:ext uri="{FF2B5EF4-FFF2-40B4-BE49-F238E27FC236}">
                    <a16:creationId xmlns:a16="http://schemas.microsoft.com/office/drawing/2014/main" xmlns="" id="{3711DC47-DB0E-4497-A90E-D2F0753B4D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2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16" name="Oval 460">
                <a:extLst>
                  <a:ext uri="{FF2B5EF4-FFF2-40B4-BE49-F238E27FC236}">
                    <a16:creationId xmlns:a16="http://schemas.microsoft.com/office/drawing/2014/main" xmlns="" id="{ACFA9200-03CB-4DA3-9C7A-A06CD9BA70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2880"/>
                <a:ext cx="240" cy="96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</p:grpSp>
      </p:grpSp>
      <p:grpSp>
        <p:nvGrpSpPr>
          <p:cNvPr id="56" name="Group 412">
            <a:extLst>
              <a:ext uri="{FF2B5EF4-FFF2-40B4-BE49-F238E27FC236}">
                <a16:creationId xmlns:a16="http://schemas.microsoft.com/office/drawing/2014/main" xmlns="" id="{5FBC5EC3-2CBE-46B6-96A4-FC55B4752B26}"/>
              </a:ext>
            </a:extLst>
          </p:cNvPr>
          <p:cNvGrpSpPr>
            <a:grpSpLocks/>
          </p:cNvGrpSpPr>
          <p:nvPr/>
        </p:nvGrpSpPr>
        <p:grpSpPr bwMode="auto">
          <a:xfrm>
            <a:off x="2191340" y="1849067"/>
            <a:ext cx="668338" cy="1135063"/>
            <a:chOff x="4176" y="1968"/>
            <a:chExt cx="1536" cy="2352"/>
          </a:xfrm>
        </p:grpSpPr>
        <p:grpSp>
          <p:nvGrpSpPr>
            <p:cNvPr id="57" name="Group 413">
              <a:extLst>
                <a:ext uri="{FF2B5EF4-FFF2-40B4-BE49-F238E27FC236}">
                  <a16:creationId xmlns:a16="http://schemas.microsoft.com/office/drawing/2014/main" xmlns="" id="{7FB349E7-C39E-4052-8108-732098AB65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66" y="1968"/>
              <a:ext cx="1310" cy="2352"/>
              <a:chOff x="3456" y="1440"/>
              <a:chExt cx="1392" cy="2448"/>
            </a:xfrm>
          </p:grpSpPr>
          <p:sp>
            <p:nvSpPr>
              <p:cNvPr id="72" name="AutoShape 414">
                <a:extLst>
                  <a:ext uri="{FF2B5EF4-FFF2-40B4-BE49-F238E27FC236}">
                    <a16:creationId xmlns:a16="http://schemas.microsoft.com/office/drawing/2014/main" xmlns="" id="{D72B6A63-DA62-48B7-AA7E-9BF9A29BCD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297410">
                <a:off x="3456" y="2448"/>
                <a:ext cx="576" cy="144"/>
              </a:xfrm>
              <a:prstGeom prst="flowChartManualInput">
                <a:avLst/>
              </a:prstGeom>
              <a:solidFill>
                <a:srgbClr val="ECB87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73" name="AutoShape 415">
                <a:extLst>
                  <a:ext uri="{FF2B5EF4-FFF2-40B4-BE49-F238E27FC236}">
                    <a16:creationId xmlns:a16="http://schemas.microsoft.com/office/drawing/2014/main" xmlns="" id="{44557C46-4A1E-4235-9A22-F2304B9BE2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2886940">
                <a:off x="4272" y="2448"/>
                <a:ext cx="576" cy="144"/>
              </a:xfrm>
              <a:prstGeom prst="flowChartManualInput">
                <a:avLst/>
              </a:prstGeom>
              <a:solidFill>
                <a:srgbClr val="ECB87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grpSp>
            <p:nvGrpSpPr>
              <p:cNvPr id="74" name="Group 416">
                <a:extLst>
                  <a:ext uri="{FF2B5EF4-FFF2-40B4-BE49-F238E27FC236}">
                    <a16:creationId xmlns:a16="http://schemas.microsoft.com/office/drawing/2014/main" xmlns="" id="{2B80AC0F-90B5-41CA-9C61-6F45311E24F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48" y="1440"/>
                <a:ext cx="912" cy="2448"/>
                <a:chOff x="3648" y="1440"/>
                <a:chExt cx="912" cy="2448"/>
              </a:xfrm>
            </p:grpSpPr>
            <p:grpSp>
              <p:nvGrpSpPr>
                <p:cNvPr id="75" name="Group 417">
                  <a:extLst>
                    <a:ext uri="{FF2B5EF4-FFF2-40B4-BE49-F238E27FC236}">
                      <a16:creationId xmlns:a16="http://schemas.microsoft.com/office/drawing/2014/main" xmlns="" id="{5106ACE2-7F08-4550-A0B7-305FDF56978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648" y="1440"/>
                  <a:ext cx="912" cy="1776"/>
                  <a:chOff x="3648" y="1440"/>
                  <a:chExt cx="912" cy="1776"/>
                </a:xfrm>
              </p:grpSpPr>
              <p:grpSp>
                <p:nvGrpSpPr>
                  <p:cNvPr id="80" name="Group 418">
                    <a:extLst>
                      <a:ext uri="{FF2B5EF4-FFF2-40B4-BE49-F238E27FC236}">
                        <a16:creationId xmlns:a16="http://schemas.microsoft.com/office/drawing/2014/main" xmlns="" id="{72B928B9-9070-43BB-AEA0-B6FDCA76CA0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750" y="1440"/>
                    <a:ext cx="810" cy="816"/>
                    <a:chOff x="3744" y="1296"/>
                    <a:chExt cx="810" cy="816"/>
                  </a:xfrm>
                </p:grpSpPr>
                <p:grpSp>
                  <p:nvGrpSpPr>
                    <p:cNvPr id="83" name="Group 419">
                      <a:extLst>
                        <a:ext uri="{FF2B5EF4-FFF2-40B4-BE49-F238E27FC236}">
                          <a16:creationId xmlns:a16="http://schemas.microsoft.com/office/drawing/2014/main" xmlns="" id="{D7F41173-EB11-4D77-827B-EB592D74885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44" y="1296"/>
                      <a:ext cx="810" cy="816"/>
                      <a:chOff x="3750" y="1296"/>
                      <a:chExt cx="810" cy="816"/>
                    </a:xfrm>
                  </p:grpSpPr>
                  <p:grpSp>
                    <p:nvGrpSpPr>
                      <p:cNvPr id="92" name="Group 420">
                        <a:extLst>
                          <a:ext uri="{FF2B5EF4-FFF2-40B4-BE49-F238E27FC236}">
                            <a16:creationId xmlns:a16="http://schemas.microsoft.com/office/drawing/2014/main" xmlns="" id="{1F0FD449-23AD-4F4F-8157-D0BAC95931CC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750" y="1296"/>
                        <a:ext cx="810" cy="672"/>
                        <a:chOff x="3750" y="1296"/>
                        <a:chExt cx="810" cy="672"/>
                      </a:xfrm>
                    </p:grpSpPr>
                    <p:sp>
                      <p:nvSpPr>
                        <p:cNvPr id="103" name="chair3">
                          <a:extLst>
                            <a:ext uri="{FF2B5EF4-FFF2-40B4-BE49-F238E27FC236}">
                              <a16:creationId xmlns:a16="http://schemas.microsoft.com/office/drawing/2014/main" xmlns="" id="{C72C739B-DCB1-40FD-8E8B-1BDE27F539BE}"/>
                            </a:ext>
                          </a:extLst>
                        </p:cNvPr>
                        <p:cNvSpPr>
                          <a:spLocks noEditPoints="1" noChangeArrowheads="1"/>
                        </p:cNvSpPr>
                        <p:nvPr/>
                      </p:nvSpPr>
                      <p:spPr bwMode="auto">
                        <a:xfrm>
                          <a:off x="3750" y="1296"/>
                          <a:ext cx="810" cy="666"/>
                        </a:xfrm>
                        <a:custGeom>
                          <a:avLst/>
                          <a:gdLst>
                            <a:gd name="T0" fmla="*/ 10800 w 21600"/>
                            <a:gd name="T1" fmla="*/ 0 h 21600"/>
                            <a:gd name="T2" fmla="*/ 20275 w 21600"/>
                            <a:gd name="T3" fmla="*/ 10800 h 21600"/>
                            <a:gd name="T4" fmla="*/ 10800 w 21600"/>
                            <a:gd name="T5" fmla="*/ 21600 h 21600"/>
                            <a:gd name="T6" fmla="*/ 1303 w 21600"/>
                            <a:gd name="T7" fmla="*/ 10800 h 21600"/>
                            <a:gd name="T8" fmla="*/ 4828 w 21600"/>
                            <a:gd name="T9" fmla="*/ 6639 h 21600"/>
                            <a:gd name="T10" fmla="*/ 16846 w 21600"/>
                            <a:gd name="T11" fmla="*/ 19649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</a:cxnLst>
                          <a:rect l="T8" t="T9" r="T10" b="T11"/>
                          <a:pathLst>
                            <a:path w="21600" h="21600" extrusionOk="0">
                              <a:moveTo>
                                <a:pt x="10661" y="21600"/>
                              </a:moveTo>
                              <a:lnTo>
                                <a:pt x="11964" y="21600"/>
                              </a:lnTo>
                              <a:lnTo>
                                <a:pt x="12969" y="21477"/>
                              </a:lnTo>
                              <a:lnTo>
                                <a:pt x="13951" y="21379"/>
                              </a:lnTo>
                              <a:lnTo>
                                <a:pt x="14742" y="21134"/>
                              </a:lnTo>
                              <a:lnTo>
                                <a:pt x="15575" y="20765"/>
                              </a:lnTo>
                              <a:lnTo>
                                <a:pt x="16152" y="20520"/>
                              </a:lnTo>
                              <a:lnTo>
                                <a:pt x="16579" y="20225"/>
                              </a:lnTo>
                              <a:lnTo>
                                <a:pt x="16942" y="19857"/>
                              </a:lnTo>
                              <a:lnTo>
                                <a:pt x="17455" y="20520"/>
                              </a:lnTo>
                              <a:lnTo>
                                <a:pt x="17989" y="21011"/>
                              </a:lnTo>
                              <a:lnTo>
                                <a:pt x="18459" y="21379"/>
                              </a:lnTo>
                              <a:lnTo>
                                <a:pt x="19079" y="21477"/>
                              </a:lnTo>
                              <a:lnTo>
                                <a:pt x="19656" y="21477"/>
                              </a:lnTo>
                              <a:lnTo>
                                <a:pt x="20275" y="21379"/>
                              </a:lnTo>
                              <a:lnTo>
                                <a:pt x="20660" y="21011"/>
                              </a:lnTo>
                              <a:lnTo>
                                <a:pt x="21173" y="20643"/>
                              </a:lnTo>
                              <a:lnTo>
                                <a:pt x="21386" y="20225"/>
                              </a:lnTo>
                              <a:lnTo>
                                <a:pt x="21600" y="19636"/>
                              </a:lnTo>
                              <a:lnTo>
                                <a:pt x="21600" y="19145"/>
                              </a:lnTo>
                              <a:lnTo>
                                <a:pt x="21600" y="18605"/>
                              </a:lnTo>
                              <a:lnTo>
                                <a:pt x="21386" y="18115"/>
                              </a:lnTo>
                              <a:lnTo>
                                <a:pt x="21066" y="17525"/>
                              </a:lnTo>
                              <a:lnTo>
                                <a:pt x="20660" y="17108"/>
                              </a:lnTo>
                              <a:lnTo>
                                <a:pt x="20275" y="16740"/>
                              </a:lnTo>
                              <a:lnTo>
                                <a:pt x="20275" y="10628"/>
                              </a:lnTo>
                              <a:lnTo>
                                <a:pt x="20275" y="5695"/>
                              </a:lnTo>
                              <a:lnTo>
                                <a:pt x="20275" y="5105"/>
                              </a:lnTo>
                              <a:lnTo>
                                <a:pt x="20190" y="4492"/>
                              </a:lnTo>
                              <a:lnTo>
                                <a:pt x="19976" y="4075"/>
                              </a:lnTo>
                              <a:lnTo>
                                <a:pt x="19763" y="3485"/>
                              </a:lnTo>
                              <a:lnTo>
                                <a:pt x="19442" y="2995"/>
                              </a:lnTo>
                              <a:lnTo>
                                <a:pt x="19079" y="2455"/>
                              </a:lnTo>
                              <a:lnTo>
                                <a:pt x="18673" y="2086"/>
                              </a:lnTo>
                              <a:lnTo>
                                <a:pt x="18139" y="1620"/>
                              </a:lnTo>
                              <a:lnTo>
                                <a:pt x="17562" y="1325"/>
                              </a:lnTo>
                              <a:lnTo>
                                <a:pt x="16836" y="957"/>
                              </a:lnTo>
                              <a:lnTo>
                                <a:pt x="16045" y="589"/>
                              </a:lnTo>
                              <a:lnTo>
                                <a:pt x="15169" y="344"/>
                              </a:lnTo>
                              <a:lnTo>
                                <a:pt x="14272" y="245"/>
                              </a:lnTo>
                              <a:lnTo>
                                <a:pt x="13182" y="123"/>
                              </a:lnTo>
                              <a:lnTo>
                                <a:pt x="12028" y="0"/>
                              </a:lnTo>
                              <a:lnTo>
                                <a:pt x="10832" y="0"/>
                              </a:lnTo>
                              <a:lnTo>
                                <a:pt x="9572" y="0"/>
                              </a:lnTo>
                              <a:lnTo>
                                <a:pt x="8418" y="123"/>
                              </a:lnTo>
                              <a:lnTo>
                                <a:pt x="7328" y="245"/>
                              </a:lnTo>
                              <a:lnTo>
                                <a:pt x="6431" y="344"/>
                              </a:lnTo>
                              <a:lnTo>
                                <a:pt x="5555" y="589"/>
                              </a:lnTo>
                              <a:lnTo>
                                <a:pt x="4764" y="957"/>
                              </a:lnTo>
                              <a:lnTo>
                                <a:pt x="4038" y="1325"/>
                              </a:lnTo>
                              <a:lnTo>
                                <a:pt x="3461" y="1620"/>
                              </a:lnTo>
                              <a:lnTo>
                                <a:pt x="2927" y="2086"/>
                              </a:lnTo>
                              <a:lnTo>
                                <a:pt x="2521" y="2455"/>
                              </a:lnTo>
                              <a:lnTo>
                                <a:pt x="2158" y="2995"/>
                              </a:lnTo>
                              <a:lnTo>
                                <a:pt x="1837" y="3485"/>
                              </a:lnTo>
                              <a:lnTo>
                                <a:pt x="1624" y="4075"/>
                              </a:lnTo>
                              <a:lnTo>
                                <a:pt x="1410" y="4492"/>
                              </a:lnTo>
                              <a:lnTo>
                                <a:pt x="1303" y="5105"/>
                              </a:lnTo>
                              <a:lnTo>
                                <a:pt x="1303" y="5695"/>
                              </a:lnTo>
                              <a:lnTo>
                                <a:pt x="1303" y="10874"/>
                              </a:lnTo>
                              <a:lnTo>
                                <a:pt x="1303" y="16740"/>
                              </a:lnTo>
                              <a:lnTo>
                                <a:pt x="940" y="17108"/>
                              </a:lnTo>
                              <a:lnTo>
                                <a:pt x="534" y="17525"/>
                              </a:lnTo>
                              <a:lnTo>
                                <a:pt x="214" y="18115"/>
                              </a:lnTo>
                              <a:lnTo>
                                <a:pt x="0" y="18605"/>
                              </a:lnTo>
                              <a:lnTo>
                                <a:pt x="0" y="19145"/>
                              </a:lnTo>
                              <a:lnTo>
                                <a:pt x="0" y="19636"/>
                              </a:lnTo>
                              <a:lnTo>
                                <a:pt x="214" y="20225"/>
                              </a:lnTo>
                              <a:lnTo>
                                <a:pt x="427" y="20643"/>
                              </a:lnTo>
                              <a:lnTo>
                                <a:pt x="833" y="21011"/>
                              </a:lnTo>
                              <a:lnTo>
                                <a:pt x="1303" y="21379"/>
                              </a:lnTo>
                              <a:lnTo>
                                <a:pt x="1944" y="21477"/>
                              </a:lnTo>
                              <a:lnTo>
                                <a:pt x="2521" y="21477"/>
                              </a:lnTo>
                              <a:lnTo>
                                <a:pt x="3141" y="21379"/>
                              </a:lnTo>
                              <a:lnTo>
                                <a:pt x="3611" y="21011"/>
                              </a:lnTo>
                              <a:lnTo>
                                <a:pt x="4145" y="20520"/>
                              </a:lnTo>
                              <a:lnTo>
                                <a:pt x="4658" y="19857"/>
                              </a:lnTo>
                              <a:lnTo>
                                <a:pt x="4914" y="20225"/>
                              </a:lnTo>
                              <a:lnTo>
                                <a:pt x="5448" y="20520"/>
                              </a:lnTo>
                              <a:lnTo>
                                <a:pt x="6025" y="20765"/>
                              </a:lnTo>
                              <a:lnTo>
                                <a:pt x="6751" y="21134"/>
                              </a:lnTo>
                              <a:lnTo>
                                <a:pt x="7542" y="21379"/>
                              </a:lnTo>
                              <a:lnTo>
                                <a:pt x="8418" y="21477"/>
                              </a:lnTo>
                              <a:lnTo>
                                <a:pt x="9465" y="21600"/>
                              </a:lnTo>
                              <a:lnTo>
                                <a:pt x="10661" y="21600"/>
                              </a:lnTo>
                              <a:close/>
                            </a:path>
                            <a:path w="21600" h="21600" extrusionOk="0">
                              <a:moveTo>
                                <a:pt x="17049" y="19857"/>
                              </a:moveTo>
                              <a:lnTo>
                                <a:pt x="17049" y="19268"/>
                              </a:lnTo>
                              <a:lnTo>
                                <a:pt x="17049" y="18016"/>
                              </a:lnTo>
                              <a:lnTo>
                                <a:pt x="17049" y="16274"/>
                              </a:lnTo>
                              <a:lnTo>
                                <a:pt x="17049" y="14114"/>
                              </a:lnTo>
                              <a:lnTo>
                                <a:pt x="17049" y="11880"/>
                              </a:lnTo>
                              <a:lnTo>
                                <a:pt x="17049" y="9843"/>
                              </a:lnTo>
                              <a:lnTo>
                                <a:pt x="17049" y="8100"/>
                              </a:lnTo>
                              <a:lnTo>
                                <a:pt x="17049" y="7069"/>
                              </a:lnTo>
                              <a:lnTo>
                                <a:pt x="16942" y="6725"/>
                              </a:lnTo>
                              <a:lnTo>
                                <a:pt x="16836" y="6357"/>
                              </a:lnTo>
                              <a:lnTo>
                                <a:pt x="16686" y="6112"/>
                              </a:lnTo>
                              <a:lnTo>
                                <a:pt x="16472" y="5768"/>
                              </a:lnTo>
                              <a:lnTo>
                                <a:pt x="15746" y="5351"/>
                              </a:lnTo>
                              <a:lnTo>
                                <a:pt x="14849" y="4983"/>
                              </a:lnTo>
                              <a:lnTo>
                                <a:pt x="13951" y="4615"/>
                              </a:lnTo>
                              <a:lnTo>
                                <a:pt x="12862" y="4369"/>
                              </a:lnTo>
                              <a:lnTo>
                                <a:pt x="11879" y="4271"/>
                              </a:lnTo>
                              <a:lnTo>
                                <a:pt x="10832" y="4197"/>
                              </a:lnTo>
                              <a:lnTo>
                                <a:pt x="9828" y="4271"/>
                              </a:lnTo>
                              <a:lnTo>
                                <a:pt x="8845" y="4369"/>
                              </a:lnTo>
                              <a:lnTo>
                                <a:pt x="7734" y="4615"/>
                              </a:lnTo>
                              <a:lnTo>
                                <a:pt x="6751" y="4983"/>
                              </a:lnTo>
                              <a:lnTo>
                                <a:pt x="5961" y="5351"/>
                              </a:lnTo>
                              <a:lnTo>
                                <a:pt x="5234" y="5768"/>
                              </a:lnTo>
                              <a:lnTo>
                                <a:pt x="4914" y="6112"/>
                              </a:lnTo>
                              <a:lnTo>
                                <a:pt x="4764" y="6357"/>
                              </a:lnTo>
                              <a:lnTo>
                                <a:pt x="4658" y="6725"/>
                              </a:lnTo>
                              <a:lnTo>
                                <a:pt x="4658" y="7069"/>
                              </a:lnTo>
                              <a:lnTo>
                                <a:pt x="4658" y="8100"/>
                              </a:lnTo>
                              <a:lnTo>
                                <a:pt x="4658" y="9843"/>
                              </a:lnTo>
                              <a:lnTo>
                                <a:pt x="4658" y="11880"/>
                              </a:lnTo>
                              <a:lnTo>
                                <a:pt x="4658" y="14114"/>
                              </a:lnTo>
                              <a:lnTo>
                                <a:pt x="4658" y="16274"/>
                              </a:lnTo>
                              <a:lnTo>
                                <a:pt x="4658" y="18016"/>
                              </a:lnTo>
                              <a:lnTo>
                                <a:pt x="4658" y="19268"/>
                              </a:lnTo>
                              <a:lnTo>
                                <a:pt x="4658" y="19857"/>
                              </a:lnTo>
                            </a:path>
                          </a:pathLst>
                        </a:custGeom>
                        <a:solidFill>
                          <a:srgbClr val="663300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>
                          <a:outerShdw dist="107763" dir="2700000" algn="ctr" rotWithShape="0">
                            <a:srgbClr val="808080"/>
                          </a:outerShdw>
                        </a:effectLst>
                      </p:spPr>
                      <p:txBody>
                        <a:bodyPr/>
                        <a:lstStyle/>
                        <a:p>
                          <a:endParaRPr lang="sr-Cyrl-BA"/>
                        </a:p>
                      </p:txBody>
                    </p:sp>
                    <p:sp>
                      <p:nvSpPr>
                        <p:cNvPr id="104" name="AutoShape 422">
                          <a:extLst>
                            <a:ext uri="{FF2B5EF4-FFF2-40B4-BE49-F238E27FC236}">
                              <a16:creationId xmlns:a16="http://schemas.microsoft.com/office/drawing/2014/main" xmlns="" id="{49F1E649-8298-4589-8799-86FE6605D289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5400000">
                          <a:off x="3888" y="1440"/>
                          <a:ext cx="528" cy="528"/>
                        </a:xfrm>
                        <a:prstGeom prst="roundRect">
                          <a:avLst>
                            <a:gd name="adj" fmla="val 16667"/>
                          </a:avLst>
                        </a:prstGeom>
                        <a:solidFill>
                          <a:srgbClr val="ECB872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sr-Cyrl-BA"/>
                        </a:p>
                      </p:txBody>
                    </p:sp>
                  </p:grpSp>
                  <p:grpSp>
                    <p:nvGrpSpPr>
                      <p:cNvPr id="93" name="Group 423">
                        <a:extLst>
                          <a:ext uri="{FF2B5EF4-FFF2-40B4-BE49-F238E27FC236}">
                            <a16:creationId xmlns:a16="http://schemas.microsoft.com/office/drawing/2014/main" xmlns="" id="{6BEAA5DD-030E-4E21-9249-7BA61E3C8CC5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36" y="1584"/>
                        <a:ext cx="144" cy="96"/>
                        <a:chOff x="2880" y="2976"/>
                        <a:chExt cx="144" cy="96"/>
                      </a:xfrm>
                    </p:grpSpPr>
                    <p:sp>
                      <p:nvSpPr>
                        <p:cNvPr id="101" name="Oval 424">
                          <a:extLst>
                            <a:ext uri="{FF2B5EF4-FFF2-40B4-BE49-F238E27FC236}">
                              <a16:creationId xmlns:a16="http://schemas.microsoft.com/office/drawing/2014/main" xmlns="" id="{0E5C0518-8823-466F-BC74-AFB0909C7A70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80" y="2976"/>
                          <a:ext cx="144" cy="96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sr-Cyrl-BA"/>
                        </a:p>
                      </p:txBody>
                    </p:sp>
                    <p:sp>
                      <p:nvSpPr>
                        <p:cNvPr id="102" name="Oval 425">
                          <a:extLst>
                            <a:ext uri="{FF2B5EF4-FFF2-40B4-BE49-F238E27FC236}">
                              <a16:creationId xmlns:a16="http://schemas.microsoft.com/office/drawing/2014/main" xmlns="" id="{6E7D4A17-6A3D-48FD-ACA8-AD5997B95197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28" y="3024"/>
                          <a:ext cx="48" cy="48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sr-Cyrl-BA"/>
                        </a:p>
                      </p:txBody>
                    </p:sp>
                  </p:grpSp>
                  <p:grpSp>
                    <p:nvGrpSpPr>
                      <p:cNvPr id="94" name="Group 426">
                        <a:extLst>
                          <a:ext uri="{FF2B5EF4-FFF2-40B4-BE49-F238E27FC236}">
                            <a16:creationId xmlns:a16="http://schemas.microsoft.com/office/drawing/2014/main" xmlns="" id="{189785B8-D0E5-4BCD-A3EE-74E006238ACC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224" y="1584"/>
                        <a:ext cx="144" cy="96"/>
                        <a:chOff x="2880" y="2976"/>
                        <a:chExt cx="144" cy="96"/>
                      </a:xfrm>
                    </p:grpSpPr>
                    <p:sp>
                      <p:nvSpPr>
                        <p:cNvPr id="99" name="Oval 427">
                          <a:extLst>
                            <a:ext uri="{FF2B5EF4-FFF2-40B4-BE49-F238E27FC236}">
                              <a16:creationId xmlns:a16="http://schemas.microsoft.com/office/drawing/2014/main" xmlns="" id="{A56040B3-813D-4A41-BDE5-8F14BF462420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80" y="2976"/>
                          <a:ext cx="144" cy="96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sr-Cyrl-BA"/>
                        </a:p>
                      </p:txBody>
                    </p:sp>
                    <p:sp>
                      <p:nvSpPr>
                        <p:cNvPr id="100" name="Oval 428">
                          <a:extLst>
                            <a:ext uri="{FF2B5EF4-FFF2-40B4-BE49-F238E27FC236}">
                              <a16:creationId xmlns:a16="http://schemas.microsoft.com/office/drawing/2014/main" xmlns="" id="{54FAA8FA-B9E0-4EBB-BEF2-96AB26658C48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28" y="3024"/>
                          <a:ext cx="48" cy="48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sr-Cyrl-BA"/>
                        </a:p>
                      </p:txBody>
                    </p:sp>
                  </p:grpSp>
                  <p:sp>
                    <p:nvSpPr>
                      <p:cNvPr id="95" name="AutoShape 429">
                        <a:extLst>
                          <a:ext uri="{FF2B5EF4-FFF2-40B4-BE49-F238E27FC236}">
                            <a16:creationId xmlns:a16="http://schemas.microsoft.com/office/drawing/2014/main" xmlns="" id="{C5F6A0BE-E1C4-4FF9-B2F8-D2249714FD5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 flipH="1">
                        <a:off x="3960" y="1416"/>
                        <a:ext cx="48" cy="192"/>
                      </a:xfrm>
                      <a:prstGeom prst="moon">
                        <a:avLst>
                          <a:gd name="adj" fmla="val 50000"/>
                        </a:avLst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sr-Cyrl-BA"/>
                      </a:p>
                    </p:txBody>
                  </p:sp>
                  <p:sp>
                    <p:nvSpPr>
                      <p:cNvPr id="96" name="AutoShape 430">
                        <a:extLst>
                          <a:ext uri="{FF2B5EF4-FFF2-40B4-BE49-F238E27FC236}">
                            <a16:creationId xmlns:a16="http://schemas.microsoft.com/office/drawing/2014/main" xmlns="" id="{3CED11EA-A2F7-4402-9B93-78D83F6EDB9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 flipH="1">
                        <a:off x="4296" y="1416"/>
                        <a:ext cx="48" cy="192"/>
                      </a:xfrm>
                      <a:prstGeom prst="moon">
                        <a:avLst>
                          <a:gd name="adj" fmla="val 50000"/>
                        </a:avLst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sr-Cyrl-BA"/>
                      </a:p>
                    </p:txBody>
                  </p:sp>
                  <p:sp>
                    <p:nvSpPr>
                      <p:cNvPr id="97" name="AutoShape 431">
                        <a:extLst>
                          <a:ext uri="{FF2B5EF4-FFF2-40B4-BE49-F238E27FC236}">
                            <a16:creationId xmlns:a16="http://schemas.microsoft.com/office/drawing/2014/main" xmlns="" id="{4D238A28-9A22-477E-989C-233E5F5D02A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>
                        <a:off x="4104" y="1752"/>
                        <a:ext cx="96" cy="240"/>
                      </a:xfrm>
                      <a:prstGeom prst="moon">
                        <a:avLst>
                          <a:gd name="adj" fmla="val 50000"/>
                        </a:avLst>
                      </a:prstGeom>
                      <a:solidFill>
                        <a:srgbClr val="DC2304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sr-Cyrl-BA"/>
                      </a:p>
                    </p:txBody>
                  </p:sp>
                  <p:sp>
                    <p:nvSpPr>
                      <p:cNvPr id="98" name="Rectangle 432">
                        <a:extLst>
                          <a:ext uri="{FF2B5EF4-FFF2-40B4-BE49-F238E27FC236}">
                            <a16:creationId xmlns:a16="http://schemas.microsoft.com/office/drawing/2014/main" xmlns="" id="{3D4D416A-E1C4-40F5-8C6E-55003E95F04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4" y="1968"/>
                        <a:ext cx="288" cy="144"/>
                      </a:xfrm>
                      <a:prstGeom prst="rect">
                        <a:avLst/>
                      </a:prstGeom>
                      <a:solidFill>
                        <a:srgbClr val="ECB872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sr-Cyrl-BA"/>
                      </a:p>
                    </p:txBody>
                  </p:sp>
                </p:grpSp>
                <p:grpSp>
                  <p:nvGrpSpPr>
                    <p:cNvPr id="84" name="Group 433">
                      <a:extLst>
                        <a:ext uri="{FF2B5EF4-FFF2-40B4-BE49-F238E27FC236}">
                          <a16:creationId xmlns:a16="http://schemas.microsoft.com/office/drawing/2014/main" xmlns="" id="{524D1A62-3D8B-40ED-9964-8663DA42C56B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 rot="6346845">
                      <a:off x="3744" y="1344"/>
                      <a:ext cx="288" cy="192"/>
                      <a:chOff x="2784" y="3312"/>
                      <a:chExt cx="288" cy="192"/>
                    </a:xfrm>
                  </p:grpSpPr>
                  <p:sp>
                    <p:nvSpPr>
                      <p:cNvPr id="89" name="Oval 434">
                        <a:extLst>
                          <a:ext uri="{FF2B5EF4-FFF2-40B4-BE49-F238E27FC236}">
                            <a16:creationId xmlns:a16="http://schemas.microsoft.com/office/drawing/2014/main" xmlns="" id="{532AF7B2-4419-4BAC-BC6C-5C790C3F5CC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0" y="3360"/>
                        <a:ext cx="96" cy="96"/>
                      </a:xfrm>
                      <a:prstGeom prst="ellipse">
                        <a:avLst/>
                      </a:prstGeom>
                      <a:solidFill>
                        <a:srgbClr val="D808C4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sr-Cyrl-BA"/>
                      </a:p>
                    </p:txBody>
                  </p:sp>
                  <p:sp>
                    <p:nvSpPr>
                      <p:cNvPr id="90" name="AutoShape 435">
                        <a:extLst>
                          <a:ext uri="{FF2B5EF4-FFF2-40B4-BE49-F238E27FC236}">
                            <a16:creationId xmlns:a16="http://schemas.microsoft.com/office/drawing/2014/main" xmlns="" id="{346ED5A0-CDBD-4CA8-8BFD-0D580388217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5400000">
                        <a:off x="2952" y="3384"/>
                        <a:ext cx="144" cy="96"/>
                      </a:xfrm>
                      <a:custGeom>
                        <a:avLst/>
                        <a:gdLst>
                          <a:gd name="G0" fmla="+- 5400 0 0"/>
                          <a:gd name="G1" fmla="+- 21600 0 5400"/>
                          <a:gd name="G2" fmla="*/ 5400 1 2"/>
                          <a:gd name="G3" fmla="+- 21600 0 G2"/>
                          <a:gd name="G4" fmla="+/ 5400 21600 2"/>
                          <a:gd name="G5" fmla="+/ G1 0 2"/>
                          <a:gd name="G6" fmla="*/ 21600 21600 5400"/>
                          <a:gd name="G7" fmla="*/ G6 1 2"/>
                          <a:gd name="G8" fmla="+- 21600 0 G7"/>
                          <a:gd name="G9" fmla="*/ 21600 1 2"/>
                          <a:gd name="G10" fmla="+- 5400 0 G9"/>
                          <a:gd name="G11" fmla="?: G10 G8 0"/>
                          <a:gd name="G12" fmla="?: G10 G7 21600"/>
                          <a:gd name="T0" fmla="*/ 18900 w 21600"/>
                          <a:gd name="T1" fmla="*/ 10800 h 21600"/>
                          <a:gd name="T2" fmla="*/ 10800 w 21600"/>
                          <a:gd name="T3" fmla="*/ 21600 h 21600"/>
                          <a:gd name="T4" fmla="*/ 2700 w 21600"/>
                          <a:gd name="T5" fmla="*/ 10800 h 21600"/>
                          <a:gd name="T6" fmla="*/ 10800 w 21600"/>
                          <a:gd name="T7" fmla="*/ 0 h 21600"/>
                          <a:gd name="T8" fmla="*/ 4500 w 21600"/>
                          <a:gd name="T9" fmla="*/ 4500 h 21600"/>
                          <a:gd name="T10" fmla="*/ 17100 w 21600"/>
                          <a:gd name="T11" fmla="*/ 171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T8" t="T9" r="T10" b="T11"/>
                        <a:pathLst>
                          <a:path w="21600" h="21600">
                            <a:moveTo>
                              <a:pt x="0" y="0"/>
                            </a:moveTo>
                            <a:lnTo>
                              <a:pt x="5400" y="21600"/>
                            </a:lnTo>
                            <a:lnTo>
                              <a:pt x="16200" y="21600"/>
                            </a:lnTo>
                            <a:lnTo>
                              <a:pt x="21600" y="0"/>
                            </a:lnTo>
                            <a:close/>
                          </a:path>
                        </a:pathLst>
                      </a:custGeom>
                      <a:solidFill>
                        <a:srgbClr val="0000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sr-Cyrl-BA"/>
                      </a:p>
                    </p:txBody>
                  </p:sp>
                  <p:sp>
                    <p:nvSpPr>
                      <p:cNvPr id="91" name="AutoShape 436">
                        <a:extLst>
                          <a:ext uri="{FF2B5EF4-FFF2-40B4-BE49-F238E27FC236}">
                            <a16:creationId xmlns:a16="http://schemas.microsoft.com/office/drawing/2014/main" xmlns="" id="{3874C11B-D5C6-4E0F-93F9-D29B41A0FBB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 flipH="1">
                        <a:off x="2760" y="3336"/>
                        <a:ext cx="144" cy="96"/>
                      </a:xfrm>
                      <a:custGeom>
                        <a:avLst/>
                        <a:gdLst>
                          <a:gd name="G0" fmla="+- 5400 0 0"/>
                          <a:gd name="G1" fmla="+- 21600 0 5400"/>
                          <a:gd name="G2" fmla="*/ 5400 1 2"/>
                          <a:gd name="G3" fmla="+- 21600 0 G2"/>
                          <a:gd name="G4" fmla="+/ 5400 21600 2"/>
                          <a:gd name="G5" fmla="+/ G1 0 2"/>
                          <a:gd name="G6" fmla="*/ 21600 21600 5400"/>
                          <a:gd name="G7" fmla="*/ G6 1 2"/>
                          <a:gd name="G8" fmla="+- 21600 0 G7"/>
                          <a:gd name="G9" fmla="*/ 21600 1 2"/>
                          <a:gd name="G10" fmla="+- 5400 0 G9"/>
                          <a:gd name="G11" fmla="?: G10 G8 0"/>
                          <a:gd name="G12" fmla="?: G10 G7 21600"/>
                          <a:gd name="T0" fmla="*/ 18900 w 21600"/>
                          <a:gd name="T1" fmla="*/ 10800 h 21600"/>
                          <a:gd name="T2" fmla="*/ 10800 w 21600"/>
                          <a:gd name="T3" fmla="*/ 21600 h 21600"/>
                          <a:gd name="T4" fmla="*/ 2700 w 21600"/>
                          <a:gd name="T5" fmla="*/ 10800 h 21600"/>
                          <a:gd name="T6" fmla="*/ 10800 w 21600"/>
                          <a:gd name="T7" fmla="*/ 0 h 21600"/>
                          <a:gd name="T8" fmla="*/ 4500 w 21600"/>
                          <a:gd name="T9" fmla="*/ 4500 h 21600"/>
                          <a:gd name="T10" fmla="*/ 17100 w 21600"/>
                          <a:gd name="T11" fmla="*/ 171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T8" t="T9" r="T10" b="T11"/>
                        <a:pathLst>
                          <a:path w="21600" h="21600">
                            <a:moveTo>
                              <a:pt x="0" y="0"/>
                            </a:moveTo>
                            <a:lnTo>
                              <a:pt x="5400" y="21600"/>
                            </a:lnTo>
                            <a:lnTo>
                              <a:pt x="16200" y="21600"/>
                            </a:lnTo>
                            <a:lnTo>
                              <a:pt x="21600" y="0"/>
                            </a:lnTo>
                            <a:close/>
                          </a:path>
                        </a:pathLst>
                      </a:custGeom>
                      <a:solidFill>
                        <a:srgbClr val="0000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sr-Cyrl-BA"/>
                      </a:p>
                    </p:txBody>
                  </p:sp>
                </p:grpSp>
                <p:grpSp>
                  <p:nvGrpSpPr>
                    <p:cNvPr id="85" name="Group 437">
                      <a:extLst>
                        <a:ext uri="{FF2B5EF4-FFF2-40B4-BE49-F238E27FC236}">
                          <a16:creationId xmlns:a16="http://schemas.microsoft.com/office/drawing/2014/main" xmlns="" id="{A1DB2C57-9F76-4F73-9962-E0DC8203353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 rot="3545764">
                      <a:off x="4272" y="1344"/>
                      <a:ext cx="288" cy="192"/>
                      <a:chOff x="2784" y="3312"/>
                      <a:chExt cx="288" cy="192"/>
                    </a:xfrm>
                  </p:grpSpPr>
                  <p:sp>
                    <p:nvSpPr>
                      <p:cNvPr id="86" name="Oval 438">
                        <a:extLst>
                          <a:ext uri="{FF2B5EF4-FFF2-40B4-BE49-F238E27FC236}">
                            <a16:creationId xmlns:a16="http://schemas.microsoft.com/office/drawing/2014/main" xmlns="" id="{F5A75F23-4588-43C7-896A-2234C37D607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0" y="3360"/>
                        <a:ext cx="96" cy="96"/>
                      </a:xfrm>
                      <a:prstGeom prst="ellipse">
                        <a:avLst/>
                      </a:prstGeom>
                      <a:solidFill>
                        <a:srgbClr val="D808C4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sr-Cyrl-BA"/>
                      </a:p>
                    </p:txBody>
                  </p:sp>
                  <p:sp>
                    <p:nvSpPr>
                      <p:cNvPr id="87" name="AutoShape 439">
                        <a:extLst>
                          <a:ext uri="{FF2B5EF4-FFF2-40B4-BE49-F238E27FC236}">
                            <a16:creationId xmlns:a16="http://schemas.microsoft.com/office/drawing/2014/main" xmlns="" id="{B382FF99-8181-445F-99E3-6A1B0219535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5400000">
                        <a:off x="2952" y="3384"/>
                        <a:ext cx="144" cy="96"/>
                      </a:xfrm>
                      <a:custGeom>
                        <a:avLst/>
                        <a:gdLst>
                          <a:gd name="G0" fmla="+- 5400 0 0"/>
                          <a:gd name="G1" fmla="+- 21600 0 5400"/>
                          <a:gd name="G2" fmla="*/ 5400 1 2"/>
                          <a:gd name="G3" fmla="+- 21600 0 G2"/>
                          <a:gd name="G4" fmla="+/ 5400 21600 2"/>
                          <a:gd name="G5" fmla="+/ G1 0 2"/>
                          <a:gd name="G6" fmla="*/ 21600 21600 5400"/>
                          <a:gd name="G7" fmla="*/ G6 1 2"/>
                          <a:gd name="G8" fmla="+- 21600 0 G7"/>
                          <a:gd name="G9" fmla="*/ 21600 1 2"/>
                          <a:gd name="G10" fmla="+- 5400 0 G9"/>
                          <a:gd name="G11" fmla="?: G10 G8 0"/>
                          <a:gd name="G12" fmla="?: G10 G7 21600"/>
                          <a:gd name="T0" fmla="*/ 18900 w 21600"/>
                          <a:gd name="T1" fmla="*/ 10800 h 21600"/>
                          <a:gd name="T2" fmla="*/ 10800 w 21600"/>
                          <a:gd name="T3" fmla="*/ 21600 h 21600"/>
                          <a:gd name="T4" fmla="*/ 2700 w 21600"/>
                          <a:gd name="T5" fmla="*/ 10800 h 21600"/>
                          <a:gd name="T6" fmla="*/ 10800 w 21600"/>
                          <a:gd name="T7" fmla="*/ 0 h 21600"/>
                          <a:gd name="T8" fmla="*/ 4500 w 21600"/>
                          <a:gd name="T9" fmla="*/ 4500 h 21600"/>
                          <a:gd name="T10" fmla="*/ 17100 w 21600"/>
                          <a:gd name="T11" fmla="*/ 171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T8" t="T9" r="T10" b="T11"/>
                        <a:pathLst>
                          <a:path w="21600" h="21600">
                            <a:moveTo>
                              <a:pt x="0" y="0"/>
                            </a:moveTo>
                            <a:lnTo>
                              <a:pt x="5400" y="21600"/>
                            </a:lnTo>
                            <a:lnTo>
                              <a:pt x="16200" y="21600"/>
                            </a:lnTo>
                            <a:lnTo>
                              <a:pt x="21600" y="0"/>
                            </a:lnTo>
                            <a:close/>
                          </a:path>
                        </a:pathLst>
                      </a:custGeom>
                      <a:solidFill>
                        <a:srgbClr val="0000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sr-Cyrl-BA"/>
                      </a:p>
                    </p:txBody>
                  </p:sp>
                  <p:sp>
                    <p:nvSpPr>
                      <p:cNvPr id="88" name="AutoShape 440">
                        <a:extLst>
                          <a:ext uri="{FF2B5EF4-FFF2-40B4-BE49-F238E27FC236}">
                            <a16:creationId xmlns:a16="http://schemas.microsoft.com/office/drawing/2014/main" xmlns="" id="{10619D8A-BC3C-4D87-9CD9-119BE800E85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 flipH="1">
                        <a:off x="2760" y="3336"/>
                        <a:ext cx="144" cy="96"/>
                      </a:xfrm>
                      <a:custGeom>
                        <a:avLst/>
                        <a:gdLst>
                          <a:gd name="G0" fmla="+- 5400 0 0"/>
                          <a:gd name="G1" fmla="+- 21600 0 5400"/>
                          <a:gd name="G2" fmla="*/ 5400 1 2"/>
                          <a:gd name="G3" fmla="+- 21600 0 G2"/>
                          <a:gd name="G4" fmla="+/ 5400 21600 2"/>
                          <a:gd name="G5" fmla="+/ G1 0 2"/>
                          <a:gd name="G6" fmla="*/ 21600 21600 5400"/>
                          <a:gd name="G7" fmla="*/ G6 1 2"/>
                          <a:gd name="G8" fmla="+- 21600 0 G7"/>
                          <a:gd name="G9" fmla="*/ 21600 1 2"/>
                          <a:gd name="G10" fmla="+- 5400 0 G9"/>
                          <a:gd name="G11" fmla="?: G10 G8 0"/>
                          <a:gd name="G12" fmla="?: G10 G7 21600"/>
                          <a:gd name="T0" fmla="*/ 18900 w 21600"/>
                          <a:gd name="T1" fmla="*/ 10800 h 21600"/>
                          <a:gd name="T2" fmla="*/ 10800 w 21600"/>
                          <a:gd name="T3" fmla="*/ 21600 h 21600"/>
                          <a:gd name="T4" fmla="*/ 2700 w 21600"/>
                          <a:gd name="T5" fmla="*/ 10800 h 21600"/>
                          <a:gd name="T6" fmla="*/ 10800 w 21600"/>
                          <a:gd name="T7" fmla="*/ 0 h 21600"/>
                          <a:gd name="T8" fmla="*/ 4500 w 21600"/>
                          <a:gd name="T9" fmla="*/ 4500 h 21600"/>
                          <a:gd name="T10" fmla="*/ 17100 w 21600"/>
                          <a:gd name="T11" fmla="*/ 171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T8" t="T9" r="T10" b="T11"/>
                        <a:pathLst>
                          <a:path w="21600" h="21600">
                            <a:moveTo>
                              <a:pt x="0" y="0"/>
                            </a:moveTo>
                            <a:lnTo>
                              <a:pt x="5400" y="21600"/>
                            </a:lnTo>
                            <a:lnTo>
                              <a:pt x="16200" y="21600"/>
                            </a:lnTo>
                            <a:lnTo>
                              <a:pt x="21600" y="0"/>
                            </a:lnTo>
                            <a:close/>
                          </a:path>
                        </a:pathLst>
                      </a:custGeom>
                      <a:solidFill>
                        <a:srgbClr val="0000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sr-Cyrl-BA"/>
                      </a:p>
                    </p:txBody>
                  </p:sp>
                </p:grpSp>
              </p:grpSp>
              <p:sp>
                <p:nvSpPr>
                  <p:cNvPr id="81" name="AutoShape 441">
                    <a:extLst>
                      <a:ext uri="{FF2B5EF4-FFF2-40B4-BE49-F238E27FC236}">
                        <a16:creationId xmlns:a16="http://schemas.microsoft.com/office/drawing/2014/main" xmlns="" id="{A9128ED3-1C06-41E9-BC83-B8D8A7BA336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3648" y="2256"/>
                    <a:ext cx="912" cy="960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r-Cyrl-BA"/>
                  </a:p>
                </p:txBody>
              </p:sp>
              <p:sp>
                <p:nvSpPr>
                  <p:cNvPr id="82" name="AutoShape 442">
                    <a:extLst>
                      <a:ext uri="{FF2B5EF4-FFF2-40B4-BE49-F238E27FC236}">
                        <a16:creationId xmlns:a16="http://schemas.microsoft.com/office/drawing/2014/main" xmlns="" id="{2F3F83D9-DB44-417C-899B-0EA9D82F006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032" y="2352"/>
                    <a:ext cx="192" cy="384"/>
                  </a:xfrm>
                  <a:prstGeom prst="flowChartDelay">
                    <a:avLst/>
                  </a:prstGeom>
                  <a:solidFill>
                    <a:srgbClr val="FF66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r-Cyrl-BA">
                      <a:solidFill>
                        <a:srgbClr val="7030A0"/>
                      </a:solidFill>
                    </a:endParaRPr>
                  </a:p>
                </p:txBody>
              </p:sp>
            </p:grpSp>
            <p:sp>
              <p:nvSpPr>
                <p:cNvPr id="76" name="AutoShape 443">
                  <a:extLst>
                    <a:ext uri="{FF2B5EF4-FFF2-40B4-BE49-F238E27FC236}">
                      <a16:creationId xmlns:a16="http://schemas.microsoft.com/office/drawing/2014/main" xmlns="" id="{3C6BAA84-A148-421C-B26F-BAB97F83C3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36" y="3216"/>
                  <a:ext cx="192" cy="528"/>
                </a:xfrm>
                <a:prstGeom prst="flowChartManualOperation">
                  <a:avLst/>
                </a:prstGeom>
                <a:solidFill>
                  <a:srgbClr val="ECB87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r-Cyrl-BA"/>
                </a:p>
              </p:txBody>
            </p:sp>
            <p:sp>
              <p:nvSpPr>
                <p:cNvPr id="77" name="AutoShape 444">
                  <a:extLst>
                    <a:ext uri="{FF2B5EF4-FFF2-40B4-BE49-F238E27FC236}">
                      <a16:creationId xmlns:a16="http://schemas.microsoft.com/office/drawing/2014/main" xmlns="" id="{155985B3-8B22-4C02-8AEB-CB5F840115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28" y="3216"/>
                  <a:ext cx="192" cy="528"/>
                </a:xfrm>
                <a:prstGeom prst="flowChartManualOperation">
                  <a:avLst/>
                </a:prstGeom>
                <a:solidFill>
                  <a:srgbClr val="ECB87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r-Cyrl-BA"/>
                </a:p>
              </p:txBody>
            </p:sp>
            <p:sp>
              <p:nvSpPr>
                <p:cNvPr id="78" name="AutoShape 445">
                  <a:extLst>
                    <a:ext uri="{FF2B5EF4-FFF2-40B4-BE49-F238E27FC236}">
                      <a16:creationId xmlns:a16="http://schemas.microsoft.com/office/drawing/2014/main" xmlns="" id="{5DC38055-E73D-4A78-B78F-E279338207E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3936" y="3696"/>
                  <a:ext cx="192" cy="192"/>
                </a:xfrm>
                <a:prstGeom prst="flowChartDelay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r-Cyrl-BA"/>
                </a:p>
              </p:txBody>
            </p:sp>
            <p:sp>
              <p:nvSpPr>
                <p:cNvPr id="79" name="AutoShape 446">
                  <a:extLst>
                    <a:ext uri="{FF2B5EF4-FFF2-40B4-BE49-F238E27FC236}">
                      <a16:creationId xmlns:a16="http://schemas.microsoft.com/office/drawing/2014/main" xmlns="" id="{D80F9863-0E7B-4C0F-9476-227DDA17A1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4128" y="3696"/>
                  <a:ext cx="192" cy="192"/>
                </a:xfrm>
                <a:prstGeom prst="flowChartDelay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r-Cyrl-BA"/>
                </a:p>
              </p:txBody>
            </p:sp>
          </p:grpSp>
        </p:grpSp>
        <p:grpSp>
          <p:nvGrpSpPr>
            <p:cNvPr id="58" name="Group 447">
              <a:extLst>
                <a:ext uri="{FF2B5EF4-FFF2-40B4-BE49-F238E27FC236}">
                  <a16:creationId xmlns:a16="http://schemas.microsoft.com/office/drawing/2014/main" xmlns="" id="{8D095924-8C59-434B-B89E-3E03F07A44A1}"/>
                </a:ext>
              </a:extLst>
            </p:cNvPr>
            <p:cNvGrpSpPr>
              <a:grpSpLocks/>
            </p:cNvGrpSpPr>
            <p:nvPr/>
          </p:nvGrpSpPr>
          <p:grpSpPr bwMode="auto">
            <a:xfrm rot="3382061">
              <a:off x="4151" y="3146"/>
              <a:ext cx="231" cy="181"/>
              <a:chOff x="2448" y="2880"/>
              <a:chExt cx="240" cy="192"/>
            </a:xfrm>
          </p:grpSpPr>
          <p:sp>
            <p:nvSpPr>
              <p:cNvPr id="66" name="Oval 448">
                <a:extLst>
                  <a:ext uri="{FF2B5EF4-FFF2-40B4-BE49-F238E27FC236}">
                    <a16:creationId xmlns:a16="http://schemas.microsoft.com/office/drawing/2014/main" xmlns="" id="{85224C77-F778-4071-B074-E97846C3E9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97358">
                <a:off x="2448" y="2880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67" name="Oval 449">
                <a:extLst>
                  <a:ext uri="{FF2B5EF4-FFF2-40B4-BE49-F238E27FC236}">
                    <a16:creationId xmlns:a16="http://schemas.microsoft.com/office/drawing/2014/main" xmlns="" id="{A577E290-1E63-407D-9CE4-6C68BAF254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68" name="Oval 450">
                <a:extLst>
                  <a:ext uri="{FF2B5EF4-FFF2-40B4-BE49-F238E27FC236}">
                    <a16:creationId xmlns:a16="http://schemas.microsoft.com/office/drawing/2014/main" xmlns="" id="{48D3E1B3-7B15-461A-BA64-E806EFD7B8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69" name="Oval 451">
                <a:extLst>
                  <a:ext uri="{FF2B5EF4-FFF2-40B4-BE49-F238E27FC236}">
                    <a16:creationId xmlns:a16="http://schemas.microsoft.com/office/drawing/2014/main" xmlns="" id="{3C2465B2-A3D0-430D-9421-B534B1C610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70" name="Oval 452">
                <a:extLst>
                  <a:ext uri="{FF2B5EF4-FFF2-40B4-BE49-F238E27FC236}">
                    <a16:creationId xmlns:a16="http://schemas.microsoft.com/office/drawing/2014/main" xmlns="" id="{675B0A03-8DB3-4588-817B-F622F596F8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2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71" name="Oval 453">
                <a:extLst>
                  <a:ext uri="{FF2B5EF4-FFF2-40B4-BE49-F238E27FC236}">
                    <a16:creationId xmlns:a16="http://schemas.microsoft.com/office/drawing/2014/main" xmlns="" id="{7BA80D98-5F66-4192-86EF-BC708E3B92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2880"/>
                <a:ext cx="240" cy="96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</p:grpSp>
        <p:grpSp>
          <p:nvGrpSpPr>
            <p:cNvPr id="59" name="Group 454">
              <a:extLst>
                <a:ext uri="{FF2B5EF4-FFF2-40B4-BE49-F238E27FC236}">
                  <a16:creationId xmlns:a16="http://schemas.microsoft.com/office/drawing/2014/main" xmlns="" id="{5FAF4694-BB92-47AF-9C75-59E2D51922F2}"/>
                </a:ext>
              </a:extLst>
            </p:cNvPr>
            <p:cNvGrpSpPr>
              <a:grpSpLocks/>
            </p:cNvGrpSpPr>
            <p:nvPr/>
          </p:nvGrpSpPr>
          <p:grpSpPr bwMode="auto">
            <a:xfrm rot="18217939" flipH="1">
              <a:off x="5507" y="3099"/>
              <a:ext cx="230" cy="181"/>
              <a:chOff x="2448" y="2880"/>
              <a:chExt cx="240" cy="192"/>
            </a:xfrm>
          </p:grpSpPr>
          <p:sp>
            <p:nvSpPr>
              <p:cNvPr id="60" name="Oval 455">
                <a:extLst>
                  <a:ext uri="{FF2B5EF4-FFF2-40B4-BE49-F238E27FC236}">
                    <a16:creationId xmlns:a16="http://schemas.microsoft.com/office/drawing/2014/main" xmlns="" id="{40B0262B-7861-44C3-A5A1-4FB273C1CC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97358">
                <a:off x="2448" y="2880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61" name="Oval 456">
                <a:extLst>
                  <a:ext uri="{FF2B5EF4-FFF2-40B4-BE49-F238E27FC236}">
                    <a16:creationId xmlns:a16="http://schemas.microsoft.com/office/drawing/2014/main" xmlns="" id="{B70FDD7E-752A-49DB-A5E8-FCC139CC42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62" name="Oval 457">
                <a:extLst>
                  <a:ext uri="{FF2B5EF4-FFF2-40B4-BE49-F238E27FC236}">
                    <a16:creationId xmlns:a16="http://schemas.microsoft.com/office/drawing/2014/main" xmlns="" id="{39B299C3-D7CE-4A68-AC04-53BCB3EC5E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63" name="Oval 458">
                <a:extLst>
                  <a:ext uri="{FF2B5EF4-FFF2-40B4-BE49-F238E27FC236}">
                    <a16:creationId xmlns:a16="http://schemas.microsoft.com/office/drawing/2014/main" xmlns="" id="{827D6B58-2F32-4502-A8A5-BEEF6B382F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64" name="Oval 459">
                <a:extLst>
                  <a:ext uri="{FF2B5EF4-FFF2-40B4-BE49-F238E27FC236}">
                    <a16:creationId xmlns:a16="http://schemas.microsoft.com/office/drawing/2014/main" xmlns="" id="{BB7A54B7-A240-4E9A-A524-7E1FAA0B18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2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65" name="Oval 460">
                <a:extLst>
                  <a:ext uri="{FF2B5EF4-FFF2-40B4-BE49-F238E27FC236}">
                    <a16:creationId xmlns:a16="http://schemas.microsoft.com/office/drawing/2014/main" xmlns="" id="{EC822F13-FC06-4EFC-8FD5-2466289526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2880"/>
                <a:ext cx="240" cy="96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</p:grpSp>
      </p:grpSp>
      <p:grpSp>
        <p:nvGrpSpPr>
          <p:cNvPr id="105" name="Group 462">
            <a:extLst>
              <a:ext uri="{FF2B5EF4-FFF2-40B4-BE49-F238E27FC236}">
                <a16:creationId xmlns:a16="http://schemas.microsoft.com/office/drawing/2014/main" xmlns="" id="{B12E4F2F-E463-45DE-ADC9-BF340F6E86FB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985376" y="1828913"/>
            <a:ext cx="700922" cy="1175371"/>
            <a:chOff x="4176" y="1968"/>
            <a:chExt cx="1536" cy="2352"/>
          </a:xfrm>
        </p:grpSpPr>
        <p:grpSp>
          <p:nvGrpSpPr>
            <p:cNvPr id="106" name="Group 463">
              <a:extLst>
                <a:ext uri="{FF2B5EF4-FFF2-40B4-BE49-F238E27FC236}">
                  <a16:creationId xmlns:a16="http://schemas.microsoft.com/office/drawing/2014/main" xmlns="" id="{FE5EDD42-A47B-4157-8B3B-941C90B85A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66" y="1968"/>
              <a:ext cx="1310" cy="2352"/>
              <a:chOff x="3456" y="1440"/>
              <a:chExt cx="1392" cy="2448"/>
            </a:xfrm>
          </p:grpSpPr>
          <p:sp>
            <p:nvSpPr>
              <p:cNvPr id="121" name="AutoShape 464">
                <a:extLst>
                  <a:ext uri="{FF2B5EF4-FFF2-40B4-BE49-F238E27FC236}">
                    <a16:creationId xmlns:a16="http://schemas.microsoft.com/office/drawing/2014/main" xmlns="" id="{85E10976-2C49-47E2-8186-F0E74C0F1A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297410">
                <a:off x="3456" y="2448"/>
                <a:ext cx="576" cy="144"/>
              </a:xfrm>
              <a:prstGeom prst="flowChartManualInput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22" name="AutoShape 465">
                <a:extLst>
                  <a:ext uri="{FF2B5EF4-FFF2-40B4-BE49-F238E27FC236}">
                    <a16:creationId xmlns:a16="http://schemas.microsoft.com/office/drawing/2014/main" xmlns="" id="{B25B94C8-8D93-4618-B5E2-48F3A33FCD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2886940">
                <a:off x="4272" y="2448"/>
                <a:ext cx="576" cy="144"/>
              </a:xfrm>
              <a:prstGeom prst="flowChartManualInput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grpSp>
            <p:nvGrpSpPr>
              <p:cNvPr id="123" name="Group 466">
                <a:extLst>
                  <a:ext uri="{FF2B5EF4-FFF2-40B4-BE49-F238E27FC236}">
                    <a16:creationId xmlns:a16="http://schemas.microsoft.com/office/drawing/2014/main" xmlns="" id="{B4C876D0-E5E5-44C7-9BB2-042334DC817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96" y="1440"/>
                <a:ext cx="912" cy="2448"/>
                <a:chOff x="3696" y="1440"/>
                <a:chExt cx="912" cy="2448"/>
              </a:xfrm>
            </p:grpSpPr>
            <p:grpSp>
              <p:nvGrpSpPr>
                <p:cNvPr id="124" name="Group 467">
                  <a:extLst>
                    <a:ext uri="{FF2B5EF4-FFF2-40B4-BE49-F238E27FC236}">
                      <a16:creationId xmlns:a16="http://schemas.microsoft.com/office/drawing/2014/main" xmlns="" id="{042F9F9B-ABAA-4674-980E-C064AF90F4D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696" y="1440"/>
                  <a:ext cx="912" cy="1776"/>
                  <a:chOff x="3696" y="1440"/>
                  <a:chExt cx="912" cy="1776"/>
                </a:xfrm>
              </p:grpSpPr>
              <p:grpSp>
                <p:nvGrpSpPr>
                  <p:cNvPr id="129" name="Group 468">
                    <a:extLst>
                      <a:ext uri="{FF2B5EF4-FFF2-40B4-BE49-F238E27FC236}">
                        <a16:creationId xmlns:a16="http://schemas.microsoft.com/office/drawing/2014/main" xmlns="" id="{5A8964C3-ED80-49C5-BF9D-843A01CA01C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750" y="1440"/>
                    <a:ext cx="810" cy="816"/>
                    <a:chOff x="3744" y="1296"/>
                    <a:chExt cx="810" cy="816"/>
                  </a:xfrm>
                </p:grpSpPr>
                <p:grpSp>
                  <p:nvGrpSpPr>
                    <p:cNvPr id="132" name="Group 469">
                      <a:extLst>
                        <a:ext uri="{FF2B5EF4-FFF2-40B4-BE49-F238E27FC236}">
                          <a16:creationId xmlns:a16="http://schemas.microsoft.com/office/drawing/2014/main" xmlns="" id="{D384D939-D594-4944-9DA3-8B94DCE842D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44" y="1296"/>
                      <a:ext cx="810" cy="816"/>
                      <a:chOff x="3750" y="1296"/>
                      <a:chExt cx="810" cy="816"/>
                    </a:xfrm>
                  </p:grpSpPr>
                  <p:grpSp>
                    <p:nvGrpSpPr>
                      <p:cNvPr id="141" name="Group 470">
                        <a:extLst>
                          <a:ext uri="{FF2B5EF4-FFF2-40B4-BE49-F238E27FC236}">
                            <a16:creationId xmlns:a16="http://schemas.microsoft.com/office/drawing/2014/main" xmlns="" id="{52857DC5-10B7-49D4-AE35-84CEC7807D9E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750" y="1296"/>
                        <a:ext cx="810" cy="672"/>
                        <a:chOff x="3750" y="1296"/>
                        <a:chExt cx="810" cy="672"/>
                      </a:xfrm>
                    </p:grpSpPr>
                    <p:sp>
                      <p:nvSpPr>
                        <p:cNvPr id="152" name="chair3">
                          <a:extLst>
                            <a:ext uri="{FF2B5EF4-FFF2-40B4-BE49-F238E27FC236}">
                              <a16:creationId xmlns:a16="http://schemas.microsoft.com/office/drawing/2014/main" xmlns="" id="{B4540B0A-EFEC-49C3-AF55-C3B1D9AE4597}"/>
                            </a:ext>
                          </a:extLst>
                        </p:cNvPr>
                        <p:cNvSpPr>
                          <a:spLocks noEditPoints="1" noChangeArrowheads="1"/>
                        </p:cNvSpPr>
                        <p:nvPr/>
                      </p:nvSpPr>
                      <p:spPr bwMode="auto">
                        <a:xfrm>
                          <a:off x="3750" y="1296"/>
                          <a:ext cx="810" cy="666"/>
                        </a:xfrm>
                        <a:custGeom>
                          <a:avLst/>
                          <a:gdLst>
                            <a:gd name="T0" fmla="*/ 10800 w 21600"/>
                            <a:gd name="T1" fmla="*/ 0 h 21600"/>
                            <a:gd name="T2" fmla="*/ 20275 w 21600"/>
                            <a:gd name="T3" fmla="*/ 10800 h 21600"/>
                            <a:gd name="T4" fmla="*/ 10800 w 21600"/>
                            <a:gd name="T5" fmla="*/ 21600 h 21600"/>
                            <a:gd name="T6" fmla="*/ 1303 w 21600"/>
                            <a:gd name="T7" fmla="*/ 10800 h 21600"/>
                            <a:gd name="T8" fmla="*/ 4828 w 21600"/>
                            <a:gd name="T9" fmla="*/ 6639 h 21600"/>
                            <a:gd name="T10" fmla="*/ 16846 w 21600"/>
                            <a:gd name="T11" fmla="*/ 19649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</a:cxnLst>
                          <a:rect l="T8" t="T9" r="T10" b="T11"/>
                          <a:pathLst>
                            <a:path w="21600" h="21600" extrusionOk="0">
                              <a:moveTo>
                                <a:pt x="10661" y="21600"/>
                              </a:moveTo>
                              <a:lnTo>
                                <a:pt x="11964" y="21600"/>
                              </a:lnTo>
                              <a:lnTo>
                                <a:pt x="12969" y="21477"/>
                              </a:lnTo>
                              <a:lnTo>
                                <a:pt x="13951" y="21379"/>
                              </a:lnTo>
                              <a:lnTo>
                                <a:pt x="14742" y="21134"/>
                              </a:lnTo>
                              <a:lnTo>
                                <a:pt x="15575" y="20765"/>
                              </a:lnTo>
                              <a:lnTo>
                                <a:pt x="16152" y="20520"/>
                              </a:lnTo>
                              <a:lnTo>
                                <a:pt x="16579" y="20225"/>
                              </a:lnTo>
                              <a:lnTo>
                                <a:pt x="16942" y="19857"/>
                              </a:lnTo>
                              <a:lnTo>
                                <a:pt x="17455" y="20520"/>
                              </a:lnTo>
                              <a:lnTo>
                                <a:pt x="17989" y="21011"/>
                              </a:lnTo>
                              <a:lnTo>
                                <a:pt x="18459" y="21379"/>
                              </a:lnTo>
                              <a:lnTo>
                                <a:pt x="19079" y="21477"/>
                              </a:lnTo>
                              <a:lnTo>
                                <a:pt x="19656" y="21477"/>
                              </a:lnTo>
                              <a:lnTo>
                                <a:pt x="20275" y="21379"/>
                              </a:lnTo>
                              <a:lnTo>
                                <a:pt x="20660" y="21011"/>
                              </a:lnTo>
                              <a:lnTo>
                                <a:pt x="21173" y="20643"/>
                              </a:lnTo>
                              <a:lnTo>
                                <a:pt x="21386" y="20225"/>
                              </a:lnTo>
                              <a:lnTo>
                                <a:pt x="21600" y="19636"/>
                              </a:lnTo>
                              <a:lnTo>
                                <a:pt x="21600" y="19145"/>
                              </a:lnTo>
                              <a:lnTo>
                                <a:pt x="21600" y="18605"/>
                              </a:lnTo>
                              <a:lnTo>
                                <a:pt x="21386" y="18115"/>
                              </a:lnTo>
                              <a:lnTo>
                                <a:pt x="21066" y="17525"/>
                              </a:lnTo>
                              <a:lnTo>
                                <a:pt x="20660" y="17108"/>
                              </a:lnTo>
                              <a:lnTo>
                                <a:pt x="20275" y="16740"/>
                              </a:lnTo>
                              <a:lnTo>
                                <a:pt x="20275" y="10628"/>
                              </a:lnTo>
                              <a:lnTo>
                                <a:pt x="20275" y="5695"/>
                              </a:lnTo>
                              <a:lnTo>
                                <a:pt x="20275" y="5105"/>
                              </a:lnTo>
                              <a:lnTo>
                                <a:pt x="20190" y="4492"/>
                              </a:lnTo>
                              <a:lnTo>
                                <a:pt x="19976" y="4075"/>
                              </a:lnTo>
                              <a:lnTo>
                                <a:pt x="19763" y="3485"/>
                              </a:lnTo>
                              <a:lnTo>
                                <a:pt x="19442" y="2995"/>
                              </a:lnTo>
                              <a:lnTo>
                                <a:pt x="19079" y="2455"/>
                              </a:lnTo>
                              <a:lnTo>
                                <a:pt x="18673" y="2086"/>
                              </a:lnTo>
                              <a:lnTo>
                                <a:pt x="18139" y="1620"/>
                              </a:lnTo>
                              <a:lnTo>
                                <a:pt x="17562" y="1325"/>
                              </a:lnTo>
                              <a:lnTo>
                                <a:pt x="16836" y="957"/>
                              </a:lnTo>
                              <a:lnTo>
                                <a:pt x="16045" y="589"/>
                              </a:lnTo>
                              <a:lnTo>
                                <a:pt x="15169" y="344"/>
                              </a:lnTo>
                              <a:lnTo>
                                <a:pt x="14272" y="245"/>
                              </a:lnTo>
                              <a:lnTo>
                                <a:pt x="13182" y="123"/>
                              </a:lnTo>
                              <a:lnTo>
                                <a:pt x="12028" y="0"/>
                              </a:lnTo>
                              <a:lnTo>
                                <a:pt x="10832" y="0"/>
                              </a:lnTo>
                              <a:lnTo>
                                <a:pt x="9572" y="0"/>
                              </a:lnTo>
                              <a:lnTo>
                                <a:pt x="8418" y="123"/>
                              </a:lnTo>
                              <a:lnTo>
                                <a:pt x="7328" y="245"/>
                              </a:lnTo>
                              <a:lnTo>
                                <a:pt x="6431" y="344"/>
                              </a:lnTo>
                              <a:lnTo>
                                <a:pt x="5555" y="589"/>
                              </a:lnTo>
                              <a:lnTo>
                                <a:pt x="4764" y="957"/>
                              </a:lnTo>
                              <a:lnTo>
                                <a:pt x="4038" y="1325"/>
                              </a:lnTo>
                              <a:lnTo>
                                <a:pt x="3461" y="1620"/>
                              </a:lnTo>
                              <a:lnTo>
                                <a:pt x="2927" y="2086"/>
                              </a:lnTo>
                              <a:lnTo>
                                <a:pt x="2521" y="2455"/>
                              </a:lnTo>
                              <a:lnTo>
                                <a:pt x="2158" y="2995"/>
                              </a:lnTo>
                              <a:lnTo>
                                <a:pt x="1837" y="3485"/>
                              </a:lnTo>
                              <a:lnTo>
                                <a:pt x="1624" y="4075"/>
                              </a:lnTo>
                              <a:lnTo>
                                <a:pt x="1410" y="4492"/>
                              </a:lnTo>
                              <a:lnTo>
                                <a:pt x="1303" y="5105"/>
                              </a:lnTo>
                              <a:lnTo>
                                <a:pt x="1303" y="5695"/>
                              </a:lnTo>
                              <a:lnTo>
                                <a:pt x="1303" y="10874"/>
                              </a:lnTo>
                              <a:lnTo>
                                <a:pt x="1303" y="16740"/>
                              </a:lnTo>
                              <a:lnTo>
                                <a:pt x="940" y="17108"/>
                              </a:lnTo>
                              <a:lnTo>
                                <a:pt x="534" y="17525"/>
                              </a:lnTo>
                              <a:lnTo>
                                <a:pt x="214" y="18115"/>
                              </a:lnTo>
                              <a:lnTo>
                                <a:pt x="0" y="18605"/>
                              </a:lnTo>
                              <a:lnTo>
                                <a:pt x="0" y="19145"/>
                              </a:lnTo>
                              <a:lnTo>
                                <a:pt x="0" y="19636"/>
                              </a:lnTo>
                              <a:lnTo>
                                <a:pt x="214" y="20225"/>
                              </a:lnTo>
                              <a:lnTo>
                                <a:pt x="427" y="20643"/>
                              </a:lnTo>
                              <a:lnTo>
                                <a:pt x="833" y="21011"/>
                              </a:lnTo>
                              <a:lnTo>
                                <a:pt x="1303" y="21379"/>
                              </a:lnTo>
                              <a:lnTo>
                                <a:pt x="1944" y="21477"/>
                              </a:lnTo>
                              <a:lnTo>
                                <a:pt x="2521" y="21477"/>
                              </a:lnTo>
                              <a:lnTo>
                                <a:pt x="3141" y="21379"/>
                              </a:lnTo>
                              <a:lnTo>
                                <a:pt x="3611" y="21011"/>
                              </a:lnTo>
                              <a:lnTo>
                                <a:pt x="4145" y="20520"/>
                              </a:lnTo>
                              <a:lnTo>
                                <a:pt x="4658" y="19857"/>
                              </a:lnTo>
                              <a:lnTo>
                                <a:pt x="4914" y="20225"/>
                              </a:lnTo>
                              <a:lnTo>
                                <a:pt x="5448" y="20520"/>
                              </a:lnTo>
                              <a:lnTo>
                                <a:pt x="6025" y="20765"/>
                              </a:lnTo>
                              <a:lnTo>
                                <a:pt x="6751" y="21134"/>
                              </a:lnTo>
                              <a:lnTo>
                                <a:pt x="7542" y="21379"/>
                              </a:lnTo>
                              <a:lnTo>
                                <a:pt x="8418" y="21477"/>
                              </a:lnTo>
                              <a:lnTo>
                                <a:pt x="9465" y="21600"/>
                              </a:lnTo>
                              <a:lnTo>
                                <a:pt x="10661" y="21600"/>
                              </a:lnTo>
                              <a:close/>
                            </a:path>
                            <a:path w="21600" h="21600" extrusionOk="0">
                              <a:moveTo>
                                <a:pt x="17049" y="19857"/>
                              </a:moveTo>
                              <a:lnTo>
                                <a:pt x="17049" y="19268"/>
                              </a:lnTo>
                              <a:lnTo>
                                <a:pt x="17049" y="18016"/>
                              </a:lnTo>
                              <a:lnTo>
                                <a:pt x="17049" y="16274"/>
                              </a:lnTo>
                              <a:lnTo>
                                <a:pt x="17049" y="14114"/>
                              </a:lnTo>
                              <a:lnTo>
                                <a:pt x="17049" y="11880"/>
                              </a:lnTo>
                              <a:lnTo>
                                <a:pt x="17049" y="9843"/>
                              </a:lnTo>
                              <a:lnTo>
                                <a:pt x="17049" y="8100"/>
                              </a:lnTo>
                              <a:lnTo>
                                <a:pt x="17049" y="7069"/>
                              </a:lnTo>
                              <a:lnTo>
                                <a:pt x="16942" y="6725"/>
                              </a:lnTo>
                              <a:lnTo>
                                <a:pt x="16836" y="6357"/>
                              </a:lnTo>
                              <a:lnTo>
                                <a:pt x="16686" y="6112"/>
                              </a:lnTo>
                              <a:lnTo>
                                <a:pt x="16472" y="5768"/>
                              </a:lnTo>
                              <a:lnTo>
                                <a:pt x="15746" y="5351"/>
                              </a:lnTo>
                              <a:lnTo>
                                <a:pt x="14849" y="4983"/>
                              </a:lnTo>
                              <a:lnTo>
                                <a:pt x="13951" y="4615"/>
                              </a:lnTo>
                              <a:lnTo>
                                <a:pt x="12862" y="4369"/>
                              </a:lnTo>
                              <a:lnTo>
                                <a:pt x="11879" y="4271"/>
                              </a:lnTo>
                              <a:lnTo>
                                <a:pt x="10832" y="4197"/>
                              </a:lnTo>
                              <a:lnTo>
                                <a:pt x="9828" y="4271"/>
                              </a:lnTo>
                              <a:lnTo>
                                <a:pt x="8845" y="4369"/>
                              </a:lnTo>
                              <a:lnTo>
                                <a:pt x="7734" y="4615"/>
                              </a:lnTo>
                              <a:lnTo>
                                <a:pt x="6751" y="4983"/>
                              </a:lnTo>
                              <a:lnTo>
                                <a:pt x="5961" y="5351"/>
                              </a:lnTo>
                              <a:lnTo>
                                <a:pt x="5234" y="5768"/>
                              </a:lnTo>
                              <a:lnTo>
                                <a:pt x="4914" y="6112"/>
                              </a:lnTo>
                              <a:lnTo>
                                <a:pt x="4764" y="6357"/>
                              </a:lnTo>
                              <a:lnTo>
                                <a:pt x="4658" y="6725"/>
                              </a:lnTo>
                              <a:lnTo>
                                <a:pt x="4658" y="7069"/>
                              </a:lnTo>
                              <a:lnTo>
                                <a:pt x="4658" y="8100"/>
                              </a:lnTo>
                              <a:lnTo>
                                <a:pt x="4658" y="9843"/>
                              </a:lnTo>
                              <a:lnTo>
                                <a:pt x="4658" y="11880"/>
                              </a:lnTo>
                              <a:lnTo>
                                <a:pt x="4658" y="14114"/>
                              </a:lnTo>
                              <a:lnTo>
                                <a:pt x="4658" y="16274"/>
                              </a:lnTo>
                              <a:lnTo>
                                <a:pt x="4658" y="18016"/>
                              </a:lnTo>
                              <a:lnTo>
                                <a:pt x="4658" y="19268"/>
                              </a:lnTo>
                              <a:lnTo>
                                <a:pt x="4658" y="19857"/>
                              </a:lnTo>
                            </a:path>
                          </a:pathLst>
                        </a:custGeom>
                        <a:solidFill>
                          <a:srgbClr val="F8EF3A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>
                          <a:outerShdw dist="107763" dir="2700000" algn="ctr" rotWithShape="0">
                            <a:srgbClr val="808080"/>
                          </a:outerShdw>
                        </a:effectLst>
                      </p:spPr>
                      <p:txBody>
                        <a:bodyPr/>
                        <a:lstStyle/>
                        <a:p>
                          <a:pPr marL="0" marR="0" lvl="0" indent="0" defTabSz="91440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sr-Cyrl-BA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53" name="AutoShape 472">
                          <a:extLst>
                            <a:ext uri="{FF2B5EF4-FFF2-40B4-BE49-F238E27FC236}">
                              <a16:creationId xmlns:a16="http://schemas.microsoft.com/office/drawing/2014/main" xmlns="" id="{B9D972C6-FD70-4EDC-8FC0-C34DE4876EDE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5400000">
                          <a:off x="3888" y="1440"/>
                          <a:ext cx="528" cy="528"/>
                        </a:xfrm>
                        <a:prstGeom prst="roundRect">
                          <a:avLst>
                            <a:gd name="adj" fmla="val 16667"/>
                          </a:avLst>
                        </a:prstGeom>
                        <a:solidFill>
                          <a:srgbClr val="ECB872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marL="0" marR="0" lvl="0" indent="0" defTabSz="91440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sr-Cyrl-BA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142" name="Group 473">
                        <a:extLst>
                          <a:ext uri="{FF2B5EF4-FFF2-40B4-BE49-F238E27FC236}">
                            <a16:creationId xmlns:a16="http://schemas.microsoft.com/office/drawing/2014/main" xmlns="" id="{5F4D6D77-9139-4C71-A6AC-1EE8807E0EB0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36" y="1584"/>
                        <a:ext cx="144" cy="96"/>
                        <a:chOff x="2880" y="2976"/>
                        <a:chExt cx="144" cy="96"/>
                      </a:xfrm>
                    </p:grpSpPr>
                    <p:sp>
                      <p:nvSpPr>
                        <p:cNvPr id="150" name="Oval 474">
                          <a:extLst>
                            <a:ext uri="{FF2B5EF4-FFF2-40B4-BE49-F238E27FC236}">
                              <a16:creationId xmlns:a16="http://schemas.microsoft.com/office/drawing/2014/main" xmlns="" id="{1803DDA2-D31B-4FAD-81FA-42BA1C6B8B3F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80" y="2976"/>
                          <a:ext cx="144" cy="9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marL="0" marR="0" lvl="0" indent="0" defTabSz="91440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sr-Cyrl-BA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51" name="Oval 475">
                          <a:extLst>
                            <a:ext uri="{FF2B5EF4-FFF2-40B4-BE49-F238E27FC236}">
                              <a16:creationId xmlns:a16="http://schemas.microsoft.com/office/drawing/2014/main" xmlns="" id="{8ABBCE8C-5978-453B-9D73-4FC36DE3CC5F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28" y="3024"/>
                          <a:ext cx="48" cy="48"/>
                        </a:xfrm>
                        <a:prstGeom prst="ellipse">
                          <a:avLst/>
                        </a:prstGeom>
                        <a:solidFill>
                          <a:srgbClr val="000000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marL="0" marR="0" lvl="0" indent="0" defTabSz="91440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sr-Cyrl-BA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143" name="Group 476">
                        <a:extLst>
                          <a:ext uri="{FF2B5EF4-FFF2-40B4-BE49-F238E27FC236}">
                            <a16:creationId xmlns:a16="http://schemas.microsoft.com/office/drawing/2014/main" xmlns="" id="{E676F298-E74E-4A64-B441-016853E85961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224" y="1584"/>
                        <a:ext cx="144" cy="96"/>
                        <a:chOff x="2880" y="2976"/>
                        <a:chExt cx="144" cy="96"/>
                      </a:xfrm>
                    </p:grpSpPr>
                    <p:sp>
                      <p:nvSpPr>
                        <p:cNvPr id="148" name="Oval 477">
                          <a:extLst>
                            <a:ext uri="{FF2B5EF4-FFF2-40B4-BE49-F238E27FC236}">
                              <a16:creationId xmlns:a16="http://schemas.microsoft.com/office/drawing/2014/main" xmlns="" id="{CA44AFD4-CD49-4A7C-84DB-FE91BF88BE1C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80" y="2976"/>
                          <a:ext cx="144" cy="9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marL="0" marR="0" lvl="0" indent="0" defTabSz="91440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sr-Cyrl-BA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49" name="Oval 478">
                          <a:extLst>
                            <a:ext uri="{FF2B5EF4-FFF2-40B4-BE49-F238E27FC236}">
                              <a16:creationId xmlns:a16="http://schemas.microsoft.com/office/drawing/2014/main" xmlns="" id="{628B3057-332D-4B52-8CD8-B6B6AB622FAD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28" y="3024"/>
                          <a:ext cx="48" cy="48"/>
                        </a:xfrm>
                        <a:prstGeom prst="ellipse">
                          <a:avLst/>
                        </a:prstGeom>
                        <a:solidFill>
                          <a:srgbClr val="000000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marL="0" marR="0" lvl="0" indent="0" defTabSz="91440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sr-Cyrl-BA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</a:endParaRPr>
                        </a:p>
                      </p:txBody>
                    </p:sp>
                  </p:grpSp>
                  <p:sp>
                    <p:nvSpPr>
                      <p:cNvPr id="144" name="AutoShape 479">
                        <a:extLst>
                          <a:ext uri="{FF2B5EF4-FFF2-40B4-BE49-F238E27FC236}">
                            <a16:creationId xmlns:a16="http://schemas.microsoft.com/office/drawing/2014/main" xmlns="" id="{37FACE31-ED33-490C-ACCD-21EB0B07231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 flipH="1">
                        <a:off x="3960" y="1416"/>
                        <a:ext cx="48" cy="192"/>
                      </a:xfrm>
                      <a:prstGeom prst="moon">
                        <a:avLst>
                          <a:gd name="adj" fmla="val 50000"/>
                        </a:avLst>
                      </a:prstGeom>
                      <a:solidFill>
                        <a:srgbClr val="0000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45" name="AutoShape 480">
                        <a:extLst>
                          <a:ext uri="{FF2B5EF4-FFF2-40B4-BE49-F238E27FC236}">
                            <a16:creationId xmlns:a16="http://schemas.microsoft.com/office/drawing/2014/main" xmlns="" id="{6F6C63E3-A4C9-4A75-B2F9-991F915C33B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 flipH="1">
                        <a:off x="4296" y="1416"/>
                        <a:ext cx="48" cy="192"/>
                      </a:xfrm>
                      <a:prstGeom prst="moon">
                        <a:avLst>
                          <a:gd name="adj" fmla="val 50000"/>
                        </a:avLst>
                      </a:prstGeom>
                      <a:solidFill>
                        <a:srgbClr val="0000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46" name="AutoShape 481">
                        <a:extLst>
                          <a:ext uri="{FF2B5EF4-FFF2-40B4-BE49-F238E27FC236}">
                            <a16:creationId xmlns:a16="http://schemas.microsoft.com/office/drawing/2014/main" xmlns="" id="{A0725750-07BB-450D-B8FC-2467A0584E4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>
                        <a:off x="4104" y="1752"/>
                        <a:ext cx="96" cy="240"/>
                      </a:xfrm>
                      <a:prstGeom prst="moon">
                        <a:avLst>
                          <a:gd name="adj" fmla="val 50000"/>
                        </a:avLst>
                      </a:pr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47" name="Rectangle 482">
                        <a:extLst>
                          <a:ext uri="{FF2B5EF4-FFF2-40B4-BE49-F238E27FC236}">
                            <a16:creationId xmlns:a16="http://schemas.microsoft.com/office/drawing/2014/main" xmlns="" id="{477BE2AE-9602-46CD-B5FA-5802BE3F3B4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4" y="1968"/>
                        <a:ext cx="288" cy="144"/>
                      </a:xfrm>
                      <a:prstGeom prst="rect">
                        <a:avLst/>
                      </a:prstGeom>
                      <a:solidFill>
                        <a:srgbClr val="ECB872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133" name="Group 483">
                      <a:extLst>
                        <a:ext uri="{FF2B5EF4-FFF2-40B4-BE49-F238E27FC236}">
                          <a16:creationId xmlns:a16="http://schemas.microsoft.com/office/drawing/2014/main" xmlns="" id="{21D63F37-F834-401E-B787-4EA85235BB9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 rot="6346845">
                      <a:off x="3744" y="1344"/>
                      <a:ext cx="288" cy="192"/>
                      <a:chOff x="2784" y="3312"/>
                      <a:chExt cx="288" cy="192"/>
                    </a:xfrm>
                  </p:grpSpPr>
                  <p:sp>
                    <p:nvSpPr>
                      <p:cNvPr id="138" name="Oval 484">
                        <a:extLst>
                          <a:ext uri="{FF2B5EF4-FFF2-40B4-BE49-F238E27FC236}">
                            <a16:creationId xmlns:a16="http://schemas.microsoft.com/office/drawing/2014/main" xmlns="" id="{2B7217EA-3C34-49CC-84BA-51965A83A8C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0" y="3360"/>
                        <a:ext cx="96" cy="96"/>
                      </a:xfrm>
                      <a:prstGeom prst="ellipse">
                        <a:avLst/>
                      </a:pr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9" name="AutoShape 485">
                        <a:extLst>
                          <a:ext uri="{FF2B5EF4-FFF2-40B4-BE49-F238E27FC236}">
                            <a16:creationId xmlns:a16="http://schemas.microsoft.com/office/drawing/2014/main" xmlns="" id="{8A0A7BB2-62FD-4933-9EFB-96F920F13C4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5400000">
                        <a:off x="2952" y="3384"/>
                        <a:ext cx="144" cy="96"/>
                      </a:xfrm>
                      <a:custGeom>
                        <a:avLst/>
                        <a:gdLst>
                          <a:gd name="G0" fmla="+- 5400 0 0"/>
                          <a:gd name="G1" fmla="+- 21600 0 5400"/>
                          <a:gd name="G2" fmla="*/ 5400 1 2"/>
                          <a:gd name="G3" fmla="+- 21600 0 G2"/>
                          <a:gd name="G4" fmla="+/ 5400 21600 2"/>
                          <a:gd name="G5" fmla="+/ G1 0 2"/>
                          <a:gd name="G6" fmla="*/ 21600 21600 5400"/>
                          <a:gd name="G7" fmla="*/ G6 1 2"/>
                          <a:gd name="G8" fmla="+- 21600 0 G7"/>
                          <a:gd name="G9" fmla="*/ 21600 1 2"/>
                          <a:gd name="G10" fmla="+- 5400 0 G9"/>
                          <a:gd name="G11" fmla="?: G10 G8 0"/>
                          <a:gd name="G12" fmla="?: G10 G7 21600"/>
                          <a:gd name="T0" fmla="*/ 18900 w 21600"/>
                          <a:gd name="T1" fmla="*/ 10800 h 21600"/>
                          <a:gd name="T2" fmla="*/ 10800 w 21600"/>
                          <a:gd name="T3" fmla="*/ 21600 h 21600"/>
                          <a:gd name="T4" fmla="*/ 2700 w 21600"/>
                          <a:gd name="T5" fmla="*/ 10800 h 21600"/>
                          <a:gd name="T6" fmla="*/ 10800 w 21600"/>
                          <a:gd name="T7" fmla="*/ 0 h 21600"/>
                          <a:gd name="T8" fmla="*/ 4500 w 21600"/>
                          <a:gd name="T9" fmla="*/ 4500 h 21600"/>
                          <a:gd name="T10" fmla="*/ 17100 w 21600"/>
                          <a:gd name="T11" fmla="*/ 171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T8" t="T9" r="T10" b="T11"/>
                        <a:pathLst>
                          <a:path w="21600" h="21600">
                            <a:moveTo>
                              <a:pt x="0" y="0"/>
                            </a:moveTo>
                            <a:lnTo>
                              <a:pt x="5400" y="21600"/>
                            </a:lnTo>
                            <a:lnTo>
                              <a:pt x="16200" y="21600"/>
                            </a:lnTo>
                            <a:lnTo>
                              <a:pt x="21600" y="0"/>
                            </a:lnTo>
                            <a:close/>
                          </a:path>
                        </a:pathLst>
                      </a:cu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40" name="AutoShape 486">
                        <a:extLst>
                          <a:ext uri="{FF2B5EF4-FFF2-40B4-BE49-F238E27FC236}">
                            <a16:creationId xmlns:a16="http://schemas.microsoft.com/office/drawing/2014/main" xmlns="" id="{AB899C8A-FE88-4EF6-A2B4-8865C548DCD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 flipH="1">
                        <a:off x="2760" y="3336"/>
                        <a:ext cx="144" cy="96"/>
                      </a:xfrm>
                      <a:custGeom>
                        <a:avLst/>
                        <a:gdLst>
                          <a:gd name="G0" fmla="+- 5400 0 0"/>
                          <a:gd name="G1" fmla="+- 21600 0 5400"/>
                          <a:gd name="G2" fmla="*/ 5400 1 2"/>
                          <a:gd name="G3" fmla="+- 21600 0 G2"/>
                          <a:gd name="G4" fmla="+/ 5400 21600 2"/>
                          <a:gd name="G5" fmla="+/ G1 0 2"/>
                          <a:gd name="G6" fmla="*/ 21600 21600 5400"/>
                          <a:gd name="G7" fmla="*/ G6 1 2"/>
                          <a:gd name="G8" fmla="+- 21600 0 G7"/>
                          <a:gd name="G9" fmla="*/ 21600 1 2"/>
                          <a:gd name="G10" fmla="+- 5400 0 G9"/>
                          <a:gd name="G11" fmla="?: G10 G8 0"/>
                          <a:gd name="G12" fmla="?: G10 G7 21600"/>
                          <a:gd name="T0" fmla="*/ 18900 w 21600"/>
                          <a:gd name="T1" fmla="*/ 10800 h 21600"/>
                          <a:gd name="T2" fmla="*/ 10800 w 21600"/>
                          <a:gd name="T3" fmla="*/ 21600 h 21600"/>
                          <a:gd name="T4" fmla="*/ 2700 w 21600"/>
                          <a:gd name="T5" fmla="*/ 10800 h 21600"/>
                          <a:gd name="T6" fmla="*/ 10800 w 21600"/>
                          <a:gd name="T7" fmla="*/ 0 h 21600"/>
                          <a:gd name="T8" fmla="*/ 4500 w 21600"/>
                          <a:gd name="T9" fmla="*/ 4500 h 21600"/>
                          <a:gd name="T10" fmla="*/ 17100 w 21600"/>
                          <a:gd name="T11" fmla="*/ 171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T8" t="T9" r="T10" b="T11"/>
                        <a:pathLst>
                          <a:path w="21600" h="21600">
                            <a:moveTo>
                              <a:pt x="0" y="0"/>
                            </a:moveTo>
                            <a:lnTo>
                              <a:pt x="5400" y="21600"/>
                            </a:lnTo>
                            <a:lnTo>
                              <a:pt x="16200" y="21600"/>
                            </a:lnTo>
                            <a:lnTo>
                              <a:pt x="21600" y="0"/>
                            </a:lnTo>
                            <a:close/>
                          </a:path>
                        </a:pathLst>
                      </a:cu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134" name="Group 487">
                      <a:extLst>
                        <a:ext uri="{FF2B5EF4-FFF2-40B4-BE49-F238E27FC236}">
                          <a16:creationId xmlns:a16="http://schemas.microsoft.com/office/drawing/2014/main" xmlns="" id="{416FAE3A-528B-4613-BFA8-77E91EA3378B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 rot="3545764">
                      <a:off x="4272" y="1344"/>
                      <a:ext cx="288" cy="192"/>
                      <a:chOff x="2784" y="3312"/>
                      <a:chExt cx="288" cy="192"/>
                    </a:xfrm>
                  </p:grpSpPr>
                  <p:sp>
                    <p:nvSpPr>
                      <p:cNvPr id="135" name="Oval 488">
                        <a:extLst>
                          <a:ext uri="{FF2B5EF4-FFF2-40B4-BE49-F238E27FC236}">
                            <a16:creationId xmlns:a16="http://schemas.microsoft.com/office/drawing/2014/main" xmlns="" id="{B70D6CCE-D188-41F2-8581-FE88FD57F41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0" y="3360"/>
                        <a:ext cx="96" cy="96"/>
                      </a:xfrm>
                      <a:prstGeom prst="ellipse">
                        <a:avLst/>
                      </a:pr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6" name="AutoShape 489">
                        <a:extLst>
                          <a:ext uri="{FF2B5EF4-FFF2-40B4-BE49-F238E27FC236}">
                            <a16:creationId xmlns:a16="http://schemas.microsoft.com/office/drawing/2014/main" xmlns="" id="{127EA61A-12E7-4A92-A6DA-35F2324458A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5400000">
                        <a:off x="2952" y="3384"/>
                        <a:ext cx="144" cy="96"/>
                      </a:xfrm>
                      <a:custGeom>
                        <a:avLst/>
                        <a:gdLst>
                          <a:gd name="G0" fmla="+- 5400 0 0"/>
                          <a:gd name="G1" fmla="+- 21600 0 5400"/>
                          <a:gd name="G2" fmla="*/ 5400 1 2"/>
                          <a:gd name="G3" fmla="+- 21600 0 G2"/>
                          <a:gd name="G4" fmla="+/ 5400 21600 2"/>
                          <a:gd name="G5" fmla="+/ G1 0 2"/>
                          <a:gd name="G6" fmla="*/ 21600 21600 5400"/>
                          <a:gd name="G7" fmla="*/ G6 1 2"/>
                          <a:gd name="G8" fmla="+- 21600 0 G7"/>
                          <a:gd name="G9" fmla="*/ 21600 1 2"/>
                          <a:gd name="G10" fmla="+- 5400 0 G9"/>
                          <a:gd name="G11" fmla="?: G10 G8 0"/>
                          <a:gd name="G12" fmla="?: G10 G7 21600"/>
                          <a:gd name="T0" fmla="*/ 18900 w 21600"/>
                          <a:gd name="T1" fmla="*/ 10800 h 21600"/>
                          <a:gd name="T2" fmla="*/ 10800 w 21600"/>
                          <a:gd name="T3" fmla="*/ 21600 h 21600"/>
                          <a:gd name="T4" fmla="*/ 2700 w 21600"/>
                          <a:gd name="T5" fmla="*/ 10800 h 21600"/>
                          <a:gd name="T6" fmla="*/ 10800 w 21600"/>
                          <a:gd name="T7" fmla="*/ 0 h 21600"/>
                          <a:gd name="T8" fmla="*/ 4500 w 21600"/>
                          <a:gd name="T9" fmla="*/ 4500 h 21600"/>
                          <a:gd name="T10" fmla="*/ 17100 w 21600"/>
                          <a:gd name="T11" fmla="*/ 171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T8" t="T9" r="T10" b="T11"/>
                        <a:pathLst>
                          <a:path w="21600" h="21600">
                            <a:moveTo>
                              <a:pt x="0" y="0"/>
                            </a:moveTo>
                            <a:lnTo>
                              <a:pt x="5400" y="21600"/>
                            </a:lnTo>
                            <a:lnTo>
                              <a:pt x="16200" y="21600"/>
                            </a:lnTo>
                            <a:lnTo>
                              <a:pt x="21600" y="0"/>
                            </a:lnTo>
                            <a:close/>
                          </a:path>
                        </a:pathLst>
                      </a:cu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7" name="AutoShape 490">
                        <a:extLst>
                          <a:ext uri="{FF2B5EF4-FFF2-40B4-BE49-F238E27FC236}">
                            <a16:creationId xmlns:a16="http://schemas.microsoft.com/office/drawing/2014/main" xmlns="" id="{F0AA0D43-B1D3-4615-90B6-AE56C26B3E8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 flipH="1">
                        <a:off x="2760" y="3336"/>
                        <a:ext cx="144" cy="96"/>
                      </a:xfrm>
                      <a:custGeom>
                        <a:avLst/>
                        <a:gdLst>
                          <a:gd name="G0" fmla="+- 5400 0 0"/>
                          <a:gd name="G1" fmla="+- 21600 0 5400"/>
                          <a:gd name="G2" fmla="*/ 5400 1 2"/>
                          <a:gd name="G3" fmla="+- 21600 0 G2"/>
                          <a:gd name="G4" fmla="+/ 5400 21600 2"/>
                          <a:gd name="G5" fmla="+/ G1 0 2"/>
                          <a:gd name="G6" fmla="*/ 21600 21600 5400"/>
                          <a:gd name="G7" fmla="*/ G6 1 2"/>
                          <a:gd name="G8" fmla="+- 21600 0 G7"/>
                          <a:gd name="G9" fmla="*/ 21600 1 2"/>
                          <a:gd name="G10" fmla="+- 5400 0 G9"/>
                          <a:gd name="G11" fmla="?: G10 G8 0"/>
                          <a:gd name="G12" fmla="?: G10 G7 21600"/>
                          <a:gd name="T0" fmla="*/ 18900 w 21600"/>
                          <a:gd name="T1" fmla="*/ 10800 h 21600"/>
                          <a:gd name="T2" fmla="*/ 10800 w 21600"/>
                          <a:gd name="T3" fmla="*/ 21600 h 21600"/>
                          <a:gd name="T4" fmla="*/ 2700 w 21600"/>
                          <a:gd name="T5" fmla="*/ 10800 h 21600"/>
                          <a:gd name="T6" fmla="*/ 10800 w 21600"/>
                          <a:gd name="T7" fmla="*/ 0 h 21600"/>
                          <a:gd name="T8" fmla="*/ 4500 w 21600"/>
                          <a:gd name="T9" fmla="*/ 4500 h 21600"/>
                          <a:gd name="T10" fmla="*/ 17100 w 21600"/>
                          <a:gd name="T11" fmla="*/ 171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T8" t="T9" r="T10" b="T11"/>
                        <a:pathLst>
                          <a:path w="21600" h="21600">
                            <a:moveTo>
                              <a:pt x="0" y="0"/>
                            </a:moveTo>
                            <a:lnTo>
                              <a:pt x="5400" y="21600"/>
                            </a:lnTo>
                            <a:lnTo>
                              <a:pt x="16200" y="21600"/>
                            </a:lnTo>
                            <a:lnTo>
                              <a:pt x="21600" y="0"/>
                            </a:lnTo>
                            <a:close/>
                          </a:path>
                        </a:pathLst>
                      </a:cu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</p:grpSp>
              </p:grpSp>
              <p:sp>
                <p:nvSpPr>
                  <p:cNvPr id="130" name="AutoShape 491">
                    <a:extLst>
                      <a:ext uri="{FF2B5EF4-FFF2-40B4-BE49-F238E27FC236}">
                        <a16:creationId xmlns:a16="http://schemas.microsoft.com/office/drawing/2014/main" xmlns="" id="{1D584D5D-95AD-46CF-8CF2-CEF4FB77D2F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3696" y="2256"/>
                    <a:ext cx="912" cy="960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DC2304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r-Cyrl-BA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uLnTx/>
                      <a:uFillTx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1" name="AutoShape 492">
                    <a:extLst>
                      <a:ext uri="{FF2B5EF4-FFF2-40B4-BE49-F238E27FC236}">
                        <a16:creationId xmlns:a16="http://schemas.microsoft.com/office/drawing/2014/main" xmlns="" id="{494FC3AB-0E47-4A2A-A0EF-8139ABC6F3B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032" y="2352"/>
                    <a:ext cx="192" cy="384"/>
                  </a:xfrm>
                  <a:prstGeom prst="flowChartDelay">
                    <a:avLst/>
                  </a:prstGeom>
                  <a:solidFill>
                    <a:srgbClr val="F8EF3A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r-Cyrl-BA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25" name="AutoShape 493">
                  <a:extLst>
                    <a:ext uri="{FF2B5EF4-FFF2-40B4-BE49-F238E27FC236}">
                      <a16:creationId xmlns:a16="http://schemas.microsoft.com/office/drawing/2014/main" xmlns="" id="{DDE25A83-7AF4-453D-AFA1-3BE45F159C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36" y="3216"/>
                  <a:ext cx="192" cy="528"/>
                </a:xfrm>
                <a:prstGeom prst="flowChartManualOperation">
                  <a:avLst/>
                </a:prstGeom>
                <a:solidFill>
                  <a:srgbClr val="ECB87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r-Cyrl-BA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26" name="AutoShape 494">
                  <a:extLst>
                    <a:ext uri="{FF2B5EF4-FFF2-40B4-BE49-F238E27FC236}">
                      <a16:creationId xmlns:a16="http://schemas.microsoft.com/office/drawing/2014/main" xmlns="" id="{54425AE4-904D-44A6-BE8F-8840111AA7E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28" y="3216"/>
                  <a:ext cx="192" cy="528"/>
                </a:xfrm>
                <a:prstGeom prst="flowChartManualOperation">
                  <a:avLst/>
                </a:prstGeom>
                <a:solidFill>
                  <a:srgbClr val="ECB87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r-Cyrl-BA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27" name="AutoShape 495">
                  <a:extLst>
                    <a:ext uri="{FF2B5EF4-FFF2-40B4-BE49-F238E27FC236}">
                      <a16:creationId xmlns:a16="http://schemas.microsoft.com/office/drawing/2014/main" xmlns="" id="{B41D7439-AD25-4C28-829E-9FD8F440CF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3936" y="3696"/>
                  <a:ext cx="192" cy="192"/>
                </a:xfrm>
                <a:prstGeom prst="flowChartDelay">
                  <a:avLst/>
                </a:prstGeom>
                <a:solidFill>
                  <a:srgbClr val="DC2304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r-Cyrl-BA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28" name="AutoShape 496">
                  <a:extLst>
                    <a:ext uri="{FF2B5EF4-FFF2-40B4-BE49-F238E27FC236}">
                      <a16:creationId xmlns:a16="http://schemas.microsoft.com/office/drawing/2014/main" xmlns="" id="{0D7DFD7B-3DD6-4A59-B0A7-39379B2651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4128" y="3696"/>
                  <a:ext cx="192" cy="192"/>
                </a:xfrm>
                <a:prstGeom prst="flowChartDelay">
                  <a:avLst/>
                </a:prstGeom>
                <a:solidFill>
                  <a:srgbClr val="DC2304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r-Cyrl-BA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07" name="Group 497">
              <a:extLst>
                <a:ext uri="{FF2B5EF4-FFF2-40B4-BE49-F238E27FC236}">
                  <a16:creationId xmlns:a16="http://schemas.microsoft.com/office/drawing/2014/main" xmlns="" id="{D9F3B552-C1A4-4523-B3FE-EB682E7AF59B}"/>
                </a:ext>
              </a:extLst>
            </p:cNvPr>
            <p:cNvGrpSpPr>
              <a:grpSpLocks/>
            </p:cNvGrpSpPr>
            <p:nvPr/>
          </p:nvGrpSpPr>
          <p:grpSpPr bwMode="auto">
            <a:xfrm rot="3382061">
              <a:off x="4151" y="3146"/>
              <a:ext cx="231" cy="181"/>
              <a:chOff x="2448" y="2880"/>
              <a:chExt cx="240" cy="192"/>
            </a:xfrm>
          </p:grpSpPr>
          <p:sp>
            <p:nvSpPr>
              <p:cNvPr id="115" name="Oval 498">
                <a:extLst>
                  <a:ext uri="{FF2B5EF4-FFF2-40B4-BE49-F238E27FC236}">
                    <a16:creationId xmlns:a16="http://schemas.microsoft.com/office/drawing/2014/main" xmlns="" id="{0C645008-F270-4343-A53B-943F355083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97358">
                <a:off x="2448" y="2880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16" name="Oval 499">
                <a:extLst>
                  <a:ext uri="{FF2B5EF4-FFF2-40B4-BE49-F238E27FC236}">
                    <a16:creationId xmlns:a16="http://schemas.microsoft.com/office/drawing/2014/main" xmlns="" id="{0261AB3E-77AD-4E67-A5C1-811EAC4CFE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17" name="Oval 500">
                <a:extLst>
                  <a:ext uri="{FF2B5EF4-FFF2-40B4-BE49-F238E27FC236}">
                    <a16:creationId xmlns:a16="http://schemas.microsoft.com/office/drawing/2014/main" xmlns="" id="{E50BD5C5-45DB-458A-BA3C-F348BBF63A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18" name="Oval 501">
                <a:extLst>
                  <a:ext uri="{FF2B5EF4-FFF2-40B4-BE49-F238E27FC236}">
                    <a16:creationId xmlns:a16="http://schemas.microsoft.com/office/drawing/2014/main" xmlns="" id="{D40A873D-4DF5-479E-AE8B-155DCCF526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19" name="Oval 502">
                <a:extLst>
                  <a:ext uri="{FF2B5EF4-FFF2-40B4-BE49-F238E27FC236}">
                    <a16:creationId xmlns:a16="http://schemas.microsoft.com/office/drawing/2014/main" xmlns="" id="{3D5CA9CD-97A5-46E2-B155-D332A76390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2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20" name="Oval 503">
                <a:extLst>
                  <a:ext uri="{FF2B5EF4-FFF2-40B4-BE49-F238E27FC236}">
                    <a16:creationId xmlns:a16="http://schemas.microsoft.com/office/drawing/2014/main" xmlns="" id="{D51EF4A0-C4E0-400A-8446-E17DE05F0F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2880"/>
                <a:ext cx="240" cy="96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08" name="Group 504">
              <a:extLst>
                <a:ext uri="{FF2B5EF4-FFF2-40B4-BE49-F238E27FC236}">
                  <a16:creationId xmlns:a16="http://schemas.microsoft.com/office/drawing/2014/main" xmlns="" id="{E80CDF64-DB16-4B6C-92F7-8B558B98454F}"/>
                </a:ext>
              </a:extLst>
            </p:cNvPr>
            <p:cNvGrpSpPr>
              <a:grpSpLocks/>
            </p:cNvGrpSpPr>
            <p:nvPr/>
          </p:nvGrpSpPr>
          <p:grpSpPr bwMode="auto">
            <a:xfrm rot="18217939" flipH="1">
              <a:off x="5507" y="3099"/>
              <a:ext cx="230" cy="181"/>
              <a:chOff x="2448" y="2880"/>
              <a:chExt cx="240" cy="192"/>
            </a:xfrm>
          </p:grpSpPr>
          <p:sp>
            <p:nvSpPr>
              <p:cNvPr id="109" name="Oval 505">
                <a:extLst>
                  <a:ext uri="{FF2B5EF4-FFF2-40B4-BE49-F238E27FC236}">
                    <a16:creationId xmlns:a16="http://schemas.microsoft.com/office/drawing/2014/main" xmlns="" id="{BFC9845E-E8B7-4800-B112-46BFBB9AAE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97358">
                <a:off x="2448" y="2880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10" name="Oval 506">
                <a:extLst>
                  <a:ext uri="{FF2B5EF4-FFF2-40B4-BE49-F238E27FC236}">
                    <a16:creationId xmlns:a16="http://schemas.microsoft.com/office/drawing/2014/main" xmlns="" id="{8CA5273A-C283-4145-8A31-B2501AF6AF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11" name="Oval 507">
                <a:extLst>
                  <a:ext uri="{FF2B5EF4-FFF2-40B4-BE49-F238E27FC236}">
                    <a16:creationId xmlns:a16="http://schemas.microsoft.com/office/drawing/2014/main" xmlns="" id="{D2839316-7F19-4228-B2E4-BD72C9FFD3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12" name="Oval 508">
                <a:extLst>
                  <a:ext uri="{FF2B5EF4-FFF2-40B4-BE49-F238E27FC236}">
                    <a16:creationId xmlns:a16="http://schemas.microsoft.com/office/drawing/2014/main" xmlns="" id="{E58C6AAD-175F-4294-9E16-C0BCAAB3FF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13" name="Oval 509">
                <a:extLst>
                  <a:ext uri="{FF2B5EF4-FFF2-40B4-BE49-F238E27FC236}">
                    <a16:creationId xmlns:a16="http://schemas.microsoft.com/office/drawing/2014/main" xmlns="" id="{934F8DE7-78CE-4848-8885-62D58DA26B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2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14" name="Oval 510">
                <a:extLst>
                  <a:ext uri="{FF2B5EF4-FFF2-40B4-BE49-F238E27FC236}">
                    <a16:creationId xmlns:a16="http://schemas.microsoft.com/office/drawing/2014/main" xmlns="" id="{9A737BA3-C786-4D77-B65F-55E223EB2D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2880"/>
                <a:ext cx="240" cy="96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154" name="Group 462">
            <a:extLst>
              <a:ext uri="{FF2B5EF4-FFF2-40B4-BE49-F238E27FC236}">
                <a16:creationId xmlns:a16="http://schemas.microsoft.com/office/drawing/2014/main" xmlns="" id="{B65E2437-7827-49B0-B448-DA267D124D9A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3791234" y="1837250"/>
            <a:ext cx="700922" cy="1175371"/>
            <a:chOff x="4176" y="1968"/>
            <a:chExt cx="1536" cy="2352"/>
          </a:xfrm>
        </p:grpSpPr>
        <p:grpSp>
          <p:nvGrpSpPr>
            <p:cNvPr id="155" name="Group 463">
              <a:extLst>
                <a:ext uri="{FF2B5EF4-FFF2-40B4-BE49-F238E27FC236}">
                  <a16:creationId xmlns:a16="http://schemas.microsoft.com/office/drawing/2014/main" xmlns="" id="{BCB5D67B-A546-4A59-9DA6-F90B1E901E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66" y="1968"/>
              <a:ext cx="1310" cy="2352"/>
              <a:chOff x="3456" y="1440"/>
              <a:chExt cx="1392" cy="2448"/>
            </a:xfrm>
          </p:grpSpPr>
          <p:sp>
            <p:nvSpPr>
              <p:cNvPr id="170" name="AutoShape 464">
                <a:extLst>
                  <a:ext uri="{FF2B5EF4-FFF2-40B4-BE49-F238E27FC236}">
                    <a16:creationId xmlns:a16="http://schemas.microsoft.com/office/drawing/2014/main" xmlns="" id="{C8A110C8-7AA8-41B6-9C95-AB99D5DE5E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297410">
                <a:off x="3456" y="2448"/>
                <a:ext cx="576" cy="144"/>
              </a:xfrm>
              <a:prstGeom prst="flowChartManualInput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71" name="AutoShape 465">
                <a:extLst>
                  <a:ext uri="{FF2B5EF4-FFF2-40B4-BE49-F238E27FC236}">
                    <a16:creationId xmlns:a16="http://schemas.microsoft.com/office/drawing/2014/main" xmlns="" id="{E92F45A2-0E58-4630-B570-AEBFD03A2E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2886940">
                <a:off x="4272" y="2448"/>
                <a:ext cx="576" cy="144"/>
              </a:xfrm>
              <a:prstGeom prst="flowChartManualInput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grpSp>
            <p:nvGrpSpPr>
              <p:cNvPr id="172" name="Group 466">
                <a:extLst>
                  <a:ext uri="{FF2B5EF4-FFF2-40B4-BE49-F238E27FC236}">
                    <a16:creationId xmlns:a16="http://schemas.microsoft.com/office/drawing/2014/main" xmlns="" id="{85390A40-B880-462A-9D04-A8A9B68D343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96" y="1440"/>
                <a:ext cx="912" cy="2448"/>
                <a:chOff x="3696" y="1440"/>
                <a:chExt cx="912" cy="2448"/>
              </a:xfrm>
            </p:grpSpPr>
            <p:grpSp>
              <p:nvGrpSpPr>
                <p:cNvPr id="173" name="Group 467">
                  <a:extLst>
                    <a:ext uri="{FF2B5EF4-FFF2-40B4-BE49-F238E27FC236}">
                      <a16:creationId xmlns:a16="http://schemas.microsoft.com/office/drawing/2014/main" xmlns="" id="{37473AA3-812B-468A-A358-763E3C67501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696" y="1440"/>
                  <a:ext cx="912" cy="1776"/>
                  <a:chOff x="3696" y="1440"/>
                  <a:chExt cx="912" cy="1776"/>
                </a:xfrm>
              </p:grpSpPr>
              <p:grpSp>
                <p:nvGrpSpPr>
                  <p:cNvPr id="178" name="Group 468">
                    <a:extLst>
                      <a:ext uri="{FF2B5EF4-FFF2-40B4-BE49-F238E27FC236}">
                        <a16:creationId xmlns:a16="http://schemas.microsoft.com/office/drawing/2014/main" xmlns="" id="{C092A5D9-5306-4C12-A81C-8C4A58B28A3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750" y="1440"/>
                    <a:ext cx="810" cy="816"/>
                    <a:chOff x="3744" y="1296"/>
                    <a:chExt cx="810" cy="816"/>
                  </a:xfrm>
                </p:grpSpPr>
                <p:grpSp>
                  <p:nvGrpSpPr>
                    <p:cNvPr id="181" name="Group 469">
                      <a:extLst>
                        <a:ext uri="{FF2B5EF4-FFF2-40B4-BE49-F238E27FC236}">
                          <a16:creationId xmlns:a16="http://schemas.microsoft.com/office/drawing/2014/main" xmlns="" id="{F021BCDD-2312-47B3-8355-3B3FD7FEBB7A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44" y="1296"/>
                      <a:ext cx="810" cy="816"/>
                      <a:chOff x="3750" y="1296"/>
                      <a:chExt cx="810" cy="816"/>
                    </a:xfrm>
                  </p:grpSpPr>
                  <p:grpSp>
                    <p:nvGrpSpPr>
                      <p:cNvPr id="190" name="Group 470">
                        <a:extLst>
                          <a:ext uri="{FF2B5EF4-FFF2-40B4-BE49-F238E27FC236}">
                            <a16:creationId xmlns:a16="http://schemas.microsoft.com/office/drawing/2014/main" xmlns="" id="{74EE8E7A-7950-40EE-9659-CE7AAD72619E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750" y="1296"/>
                        <a:ext cx="810" cy="672"/>
                        <a:chOff x="3750" y="1296"/>
                        <a:chExt cx="810" cy="672"/>
                      </a:xfrm>
                    </p:grpSpPr>
                    <p:sp>
                      <p:nvSpPr>
                        <p:cNvPr id="201" name="chair3">
                          <a:extLst>
                            <a:ext uri="{FF2B5EF4-FFF2-40B4-BE49-F238E27FC236}">
                              <a16:creationId xmlns:a16="http://schemas.microsoft.com/office/drawing/2014/main" xmlns="" id="{C629E25E-74CD-47C4-9854-CAB94EFDE97B}"/>
                            </a:ext>
                          </a:extLst>
                        </p:cNvPr>
                        <p:cNvSpPr>
                          <a:spLocks noEditPoints="1" noChangeArrowheads="1"/>
                        </p:cNvSpPr>
                        <p:nvPr/>
                      </p:nvSpPr>
                      <p:spPr bwMode="auto">
                        <a:xfrm>
                          <a:off x="3750" y="1296"/>
                          <a:ext cx="810" cy="666"/>
                        </a:xfrm>
                        <a:custGeom>
                          <a:avLst/>
                          <a:gdLst>
                            <a:gd name="T0" fmla="*/ 10800 w 21600"/>
                            <a:gd name="T1" fmla="*/ 0 h 21600"/>
                            <a:gd name="T2" fmla="*/ 20275 w 21600"/>
                            <a:gd name="T3" fmla="*/ 10800 h 21600"/>
                            <a:gd name="T4" fmla="*/ 10800 w 21600"/>
                            <a:gd name="T5" fmla="*/ 21600 h 21600"/>
                            <a:gd name="T6" fmla="*/ 1303 w 21600"/>
                            <a:gd name="T7" fmla="*/ 10800 h 21600"/>
                            <a:gd name="T8" fmla="*/ 4828 w 21600"/>
                            <a:gd name="T9" fmla="*/ 6639 h 21600"/>
                            <a:gd name="T10" fmla="*/ 16846 w 21600"/>
                            <a:gd name="T11" fmla="*/ 19649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</a:cxnLst>
                          <a:rect l="T8" t="T9" r="T10" b="T11"/>
                          <a:pathLst>
                            <a:path w="21600" h="21600" extrusionOk="0">
                              <a:moveTo>
                                <a:pt x="10661" y="21600"/>
                              </a:moveTo>
                              <a:lnTo>
                                <a:pt x="11964" y="21600"/>
                              </a:lnTo>
                              <a:lnTo>
                                <a:pt x="12969" y="21477"/>
                              </a:lnTo>
                              <a:lnTo>
                                <a:pt x="13951" y="21379"/>
                              </a:lnTo>
                              <a:lnTo>
                                <a:pt x="14742" y="21134"/>
                              </a:lnTo>
                              <a:lnTo>
                                <a:pt x="15575" y="20765"/>
                              </a:lnTo>
                              <a:lnTo>
                                <a:pt x="16152" y="20520"/>
                              </a:lnTo>
                              <a:lnTo>
                                <a:pt x="16579" y="20225"/>
                              </a:lnTo>
                              <a:lnTo>
                                <a:pt x="16942" y="19857"/>
                              </a:lnTo>
                              <a:lnTo>
                                <a:pt x="17455" y="20520"/>
                              </a:lnTo>
                              <a:lnTo>
                                <a:pt x="17989" y="21011"/>
                              </a:lnTo>
                              <a:lnTo>
                                <a:pt x="18459" y="21379"/>
                              </a:lnTo>
                              <a:lnTo>
                                <a:pt x="19079" y="21477"/>
                              </a:lnTo>
                              <a:lnTo>
                                <a:pt x="19656" y="21477"/>
                              </a:lnTo>
                              <a:lnTo>
                                <a:pt x="20275" y="21379"/>
                              </a:lnTo>
                              <a:lnTo>
                                <a:pt x="20660" y="21011"/>
                              </a:lnTo>
                              <a:lnTo>
                                <a:pt x="21173" y="20643"/>
                              </a:lnTo>
                              <a:lnTo>
                                <a:pt x="21386" y="20225"/>
                              </a:lnTo>
                              <a:lnTo>
                                <a:pt x="21600" y="19636"/>
                              </a:lnTo>
                              <a:lnTo>
                                <a:pt x="21600" y="19145"/>
                              </a:lnTo>
                              <a:lnTo>
                                <a:pt x="21600" y="18605"/>
                              </a:lnTo>
                              <a:lnTo>
                                <a:pt x="21386" y="18115"/>
                              </a:lnTo>
                              <a:lnTo>
                                <a:pt x="21066" y="17525"/>
                              </a:lnTo>
                              <a:lnTo>
                                <a:pt x="20660" y="17108"/>
                              </a:lnTo>
                              <a:lnTo>
                                <a:pt x="20275" y="16740"/>
                              </a:lnTo>
                              <a:lnTo>
                                <a:pt x="20275" y="10628"/>
                              </a:lnTo>
                              <a:lnTo>
                                <a:pt x="20275" y="5695"/>
                              </a:lnTo>
                              <a:lnTo>
                                <a:pt x="20275" y="5105"/>
                              </a:lnTo>
                              <a:lnTo>
                                <a:pt x="20190" y="4492"/>
                              </a:lnTo>
                              <a:lnTo>
                                <a:pt x="19976" y="4075"/>
                              </a:lnTo>
                              <a:lnTo>
                                <a:pt x="19763" y="3485"/>
                              </a:lnTo>
                              <a:lnTo>
                                <a:pt x="19442" y="2995"/>
                              </a:lnTo>
                              <a:lnTo>
                                <a:pt x="19079" y="2455"/>
                              </a:lnTo>
                              <a:lnTo>
                                <a:pt x="18673" y="2086"/>
                              </a:lnTo>
                              <a:lnTo>
                                <a:pt x="18139" y="1620"/>
                              </a:lnTo>
                              <a:lnTo>
                                <a:pt x="17562" y="1325"/>
                              </a:lnTo>
                              <a:lnTo>
                                <a:pt x="16836" y="957"/>
                              </a:lnTo>
                              <a:lnTo>
                                <a:pt x="16045" y="589"/>
                              </a:lnTo>
                              <a:lnTo>
                                <a:pt x="15169" y="344"/>
                              </a:lnTo>
                              <a:lnTo>
                                <a:pt x="14272" y="245"/>
                              </a:lnTo>
                              <a:lnTo>
                                <a:pt x="13182" y="123"/>
                              </a:lnTo>
                              <a:lnTo>
                                <a:pt x="12028" y="0"/>
                              </a:lnTo>
                              <a:lnTo>
                                <a:pt x="10832" y="0"/>
                              </a:lnTo>
                              <a:lnTo>
                                <a:pt x="9572" y="0"/>
                              </a:lnTo>
                              <a:lnTo>
                                <a:pt x="8418" y="123"/>
                              </a:lnTo>
                              <a:lnTo>
                                <a:pt x="7328" y="245"/>
                              </a:lnTo>
                              <a:lnTo>
                                <a:pt x="6431" y="344"/>
                              </a:lnTo>
                              <a:lnTo>
                                <a:pt x="5555" y="589"/>
                              </a:lnTo>
                              <a:lnTo>
                                <a:pt x="4764" y="957"/>
                              </a:lnTo>
                              <a:lnTo>
                                <a:pt x="4038" y="1325"/>
                              </a:lnTo>
                              <a:lnTo>
                                <a:pt x="3461" y="1620"/>
                              </a:lnTo>
                              <a:lnTo>
                                <a:pt x="2927" y="2086"/>
                              </a:lnTo>
                              <a:lnTo>
                                <a:pt x="2521" y="2455"/>
                              </a:lnTo>
                              <a:lnTo>
                                <a:pt x="2158" y="2995"/>
                              </a:lnTo>
                              <a:lnTo>
                                <a:pt x="1837" y="3485"/>
                              </a:lnTo>
                              <a:lnTo>
                                <a:pt x="1624" y="4075"/>
                              </a:lnTo>
                              <a:lnTo>
                                <a:pt x="1410" y="4492"/>
                              </a:lnTo>
                              <a:lnTo>
                                <a:pt x="1303" y="5105"/>
                              </a:lnTo>
                              <a:lnTo>
                                <a:pt x="1303" y="5695"/>
                              </a:lnTo>
                              <a:lnTo>
                                <a:pt x="1303" y="10874"/>
                              </a:lnTo>
                              <a:lnTo>
                                <a:pt x="1303" y="16740"/>
                              </a:lnTo>
                              <a:lnTo>
                                <a:pt x="940" y="17108"/>
                              </a:lnTo>
                              <a:lnTo>
                                <a:pt x="534" y="17525"/>
                              </a:lnTo>
                              <a:lnTo>
                                <a:pt x="214" y="18115"/>
                              </a:lnTo>
                              <a:lnTo>
                                <a:pt x="0" y="18605"/>
                              </a:lnTo>
                              <a:lnTo>
                                <a:pt x="0" y="19145"/>
                              </a:lnTo>
                              <a:lnTo>
                                <a:pt x="0" y="19636"/>
                              </a:lnTo>
                              <a:lnTo>
                                <a:pt x="214" y="20225"/>
                              </a:lnTo>
                              <a:lnTo>
                                <a:pt x="427" y="20643"/>
                              </a:lnTo>
                              <a:lnTo>
                                <a:pt x="833" y="21011"/>
                              </a:lnTo>
                              <a:lnTo>
                                <a:pt x="1303" y="21379"/>
                              </a:lnTo>
                              <a:lnTo>
                                <a:pt x="1944" y="21477"/>
                              </a:lnTo>
                              <a:lnTo>
                                <a:pt x="2521" y="21477"/>
                              </a:lnTo>
                              <a:lnTo>
                                <a:pt x="3141" y="21379"/>
                              </a:lnTo>
                              <a:lnTo>
                                <a:pt x="3611" y="21011"/>
                              </a:lnTo>
                              <a:lnTo>
                                <a:pt x="4145" y="20520"/>
                              </a:lnTo>
                              <a:lnTo>
                                <a:pt x="4658" y="19857"/>
                              </a:lnTo>
                              <a:lnTo>
                                <a:pt x="4914" y="20225"/>
                              </a:lnTo>
                              <a:lnTo>
                                <a:pt x="5448" y="20520"/>
                              </a:lnTo>
                              <a:lnTo>
                                <a:pt x="6025" y="20765"/>
                              </a:lnTo>
                              <a:lnTo>
                                <a:pt x="6751" y="21134"/>
                              </a:lnTo>
                              <a:lnTo>
                                <a:pt x="7542" y="21379"/>
                              </a:lnTo>
                              <a:lnTo>
                                <a:pt x="8418" y="21477"/>
                              </a:lnTo>
                              <a:lnTo>
                                <a:pt x="9465" y="21600"/>
                              </a:lnTo>
                              <a:lnTo>
                                <a:pt x="10661" y="21600"/>
                              </a:lnTo>
                              <a:close/>
                            </a:path>
                            <a:path w="21600" h="21600" extrusionOk="0">
                              <a:moveTo>
                                <a:pt x="17049" y="19857"/>
                              </a:moveTo>
                              <a:lnTo>
                                <a:pt x="17049" y="19268"/>
                              </a:lnTo>
                              <a:lnTo>
                                <a:pt x="17049" y="18016"/>
                              </a:lnTo>
                              <a:lnTo>
                                <a:pt x="17049" y="16274"/>
                              </a:lnTo>
                              <a:lnTo>
                                <a:pt x="17049" y="14114"/>
                              </a:lnTo>
                              <a:lnTo>
                                <a:pt x="17049" y="11880"/>
                              </a:lnTo>
                              <a:lnTo>
                                <a:pt x="17049" y="9843"/>
                              </a:lnTo>
                              <a:lnTo>
                                <a:pt x="17049" y="8100"/>
                              </a:lnTo>
                              <a:lnTo>
                                <a:pt x="17049" y="7069"/>
                              </a:lnTo>
                              <a:lnTo>
                                <a:pt x="16942" y="6725"/>
                              </a:lnTo>
                              <a:lnTo>
                                <a:pt x="16836" y="6357"/>
                              </a:lnTo>
                              <a:lnTo>
                                <a:pt x="16686" y="6112"/>
                              </a:lnTo>
                              <a:lnTo>
                                <a:pt x="16472" y="5768"/>
                              </a:lnTo>
                              <a:lnTo>
                                <a:pt x="15746" y="5351"/>
                              </a:lnTo>
                              <a:lnTo>
                                <a:pt x="14849" y="4983"/>
                              </a:lnTo>
                              <a:lnTo>
                                <a:pt x="13951" y="4615"/>
                              </a:lnTo>
                              <a:lnTo>
                                <a:pt x="12862" y="4369"/>
                              </a:lnTo>
                              <a:lnTo>
                                <a:pt x="11879" y="4271"/>
                              </a:lnTo>
                              <a:lnTo>
                                <a:pt x="10832" y="4197"/>
                              </a:lnTo>
                              <a:lnTo>
                                <a:pt x="9828" y="4271"/>
                              </a:lnTo>
                              <a:lnTo>
                                <a:pt x="8845" y="4369"/>
                              </a:lnTo>
                              <a:lnTo>
                                <a:pt x="7734" y="4615"/>
                              </a:lnTo>
                              <a:lnTo>
                                <a:pt x="6751" y="4983"/>
                              </a:lnTo>
                              <a:lnTo>
                                <a:pt x="5961" y="5351"/>
                              </a:lnTo>
                              <a:lnTo>
                                <a:pt x="5234" y="5768"/>
                              </a:lnTo>
                              <a:lnTo>
                                <a:pt x="4914" y="6112"/>
                              </a:lnTo>
                              <a:lnTo>
                                <a:pt x="4764" y="6357"/>
                              </a:lnTo>
                              <a:lnTo>
                                <a:pt x="4658" y="6725"/>
                              </a:lnTo>
                              <a:lnTo>
                                <a:pt x="4658" y="7069"/>
                              </a:lnTo>
                              <a:lnTo>
                                <a:pt x="4658" y="8100"/>
                              </a:lnTo>
                              <a:lnTo>
                                <a:pt x="4658" y="9843"/>
                              </a:lnTo>
                              <a:lnTo>
                                <a:pt x="4658" y="11880"/>
                              </a:lnTo>
                              <a:lnTo>
                                <a:pt x="4658" y="14114"/>
                              </a:lnTo>
                              <a:lnTo>
                                <a:pt x="4658" y="16274"/>
                              </a:lnTo>
                              <a:lnTo>
                                <a:pt x="4658" y="18016"/>
                              </a:lnTo>
                              <a:lnTo>
                                <a:pt x="4658" y="19268"/>
                              </a:lnTo>
                              <a:lnTo>
                                <a:pt x="4658" y="19857"/>
                              </a:lnTo>
                            </a:path>
                          </a:pathLst>
                        </a:custGeom>
                        <a:solidFill>
                          <a:srgbClr val="F8EF3A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>
                          <a:outerShdw dist="107763" dir="2700000" algn="ctr" rotWithShape="0">
                            <a:srgbClr val="808080"/>
                          </a:outerShdw>
                        </a:effectLst>
                      </p:spPr>
                      <p:txBody>
                        <a:bodyPr/>
                        <a:lstStyle/>
                        <a:p>
                          <a:pPr marL="0" marR="0" lvl="0" indent="0" defTabSz="91440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sr-Cyrl-BA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02" name="AutoShape 472">
                          <a:extLst>
                            <a:ext uri="{FF2B5EF4-FFF2-40B4-BE49-F238E27FC236}">
                              <a16:creationId xmlns:a16="http://schemas.microsoft.com/office/drawing/2014/main" xmlns="" id="{7E21CF43-BE59-45B5-98C5-3226F413BE8E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5400000">
                          <a:off x="3888" y="1440"/>
                          <a:ext cx="528" cy="528"/>
                        </a:xfrm>
                        <a:prstGeom prst="roundRect">
                          <a:avLst>
                            <a:gd name="adj" fmla="val 16667"/>
                          </a:avLst>
                        </a:prstGeom>
                        <a:solidFill>
                          <a:srgbClr val="ECB872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marL="0" marR="0" lvl="0" indent="0" defTabSz="91440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sr-Cyrl-BA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191" name="Group 473">
                        <a:extLst>
                          <a:ext uri="{FF2B5EF4-FFF2-40B4-BE49-F238E27FC236}">
                            <a16:creationId xmlns:a16="http://schemas.microsoft.com/office/drawing/2014/main" xmlns="" id="{ADEDBCF8-B6A3-4B48-B23B-4BED7D991E26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36" y="1584"/>
                        <a:ext cx="144" cy="96"/>
                        <a:chOff x="2880" y="2976"/>
                        <a:chExt cx="144" cy="96"/>
                      </a:xfrm>
                    </p:grpSpPr>
                    <p:sp>
                      <p:nvSpPr>
                        <p:cNvPr id="199" name="Oval 474">
                          <a:extLst>
                            <a:ext uri="{FF2B5EF4-FFF2-40B4-BE49-F238E27FC236}">
                              <a16:creationId xmlns:a16="http://schemas.microsoft.com/office/drawing/2014/main" xmlns="" id="{9AE3C77F-E621-4D25-81DB-F3B2755F9CC3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80" y="2976"/>
                          <a:ext cx="144" cy="9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marL="0" marR="0" lvl="0" indent="0" defTabSz="91440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sr-Cyrl-BA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00" name="Oval 475">
                          <a:extLst>
                            <a:ext uri="{FF2B5EF4-FFF2-40B4-BE49-F238E27FC236}">
                              <a16:creationId xmlns:a16="http://schemas.microsoft.com/office/drawing/2014/main" xmlns="" id="{474504F2-6337-4AC7-AB53-599914F8C8AC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28" y="3024"/>
                          <a:ext cx="48" cy="48"/>
                        </a:xfrm>
                        <a:prstGeom prst="ellipse">
                          <a:avLst/>
                        </a:prstGeom>
                        <a:solidFill>
                          <a:srgbClr val="000000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marL="0" marR="0" lvl="0" indent="0" defTabSz="91440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sr-Cyrl-BA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192" name="Group 476">
                        <a:extLst>
                          <a:ext uri="{FF2B5EF4-FFF2-40B4-BE49-F238E27FC236}">
                            <a16:creationId xmlns:a16="http://schemas.microsoft.com/office/drawing/2014/main" xmlns="" id="{0A0F4000-294F-472C-9308-FEC4D15AE94F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224" y="1584"/>
                        <a:ext cx="144" cy="96"/>
                        <a:chOff x="2880" y="2976"/>
                        <a:chExt cx="144" cy="96"/>
                      </a:xfrm>
                    </p:grpSpPr>
                    <p:sp>
                      <p:nvSpPr>
                        <p:cNvPr id="197" name="Oval 477">
                          <a:extLst>
                            <a:ext uri="{FF2B5EF4-FFF2-40B4-BE49-F238E27FC236}">
                              <a16:creationId xmlns:a16="http://schemas.microsoft.com/office/drawing/2014/main" xmlns="" id="{62269DAF-15B0-41D0-80C8-00C412EAD465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80" y="2976"/>
                          <a:ext cx="144" cy="9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marL="0" marR="0" lvl="0" indent="0" defTabSz="91440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sr-Cyrl-BA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98" name="Oval 478">
                          <a:extLst>
                            <a:ext uri="{FF2B5EF4-FFF2-40B4-BE49-F238E27FC236}">
                              <a16:creationId xmlns:a16="http://schemas.microsoft.com/office/drawing/2014/main" xmlns="" id="{17F7A470-D65C-419F-8514-08A9BFDAACE3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28" y="3024"/>
                          <a:ext cx="48" cy="48"/>
                        </a:xfrm>
                        <a:prstGeom prst="ellipse">
                          <a:avLst/>
                        </a:prstGeom>
                        <a:solidFill>
                          <a:srgbClr val="000000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marL="0" marR="0" lvl="0" indent="0" defTabSz="91440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sr-Cyrl-BA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</a:endParaRPr>
                        </a:p>
                      </p:txBody>
                    </p:sp>
                  </p:grpSp>
                  <p:sp>
                    <p:nvSpPr>
                      <p:cNvPr id="193" name="AutoShape 479">
                        <a:extLst>
                          <a:ext uri="{FF2B5EF4-FFF2-40B4-BE49-F238E27FC236}">
                            <a16:creationId xmlns:a16="http://schemas.microsoft.com/office/drawing/2014/main" xmlns="" id="{DBD6955C-8D75-4997-8D24-B58003DBB0F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 flipH="1">
                        <a:off x="3960" y="1416"/>
                        <a:ext cx="48" cy="192"/>
                      </a:xfrm>
                      <a:prstGeom prst="moon">
                        <a:avLst>
                          <a:gd name="adj" fmla="val 50000"/>
                        </a:avLst>
                      </a:prstGeom>
                      <a:solidFill>
                        <a:srgbClr val="0000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94" name="AutoShape 480">
                        <a:extLst>
                          <a:ext uri="{FF2B5EF4-FFF2-40B4-BE49-F238E27FC236}">
                            <a16:creationId xmlns:a16="http://schemas.microsoft.com/office/drawing/2014/main" xmlns="" id="{7CED36C1-29BE-4A00-985E-A17E86C072E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 flipH="1">
                        <a:off x="4296" y="1416"/>
                        <a:ext cx="48" cy="192"/>
                      </a:xfrm>
                      <a:prstGeom prst="moon">
                        <a:avLst>
                          <a:gd name="adj" fmla="val 50000"/>
                        </a:avLst>
                      </a:prstGeom>
                      <a:solidFill>
                        <a:srgbClr val="0000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95" name="AutoShape 481">
                        <a:extLst>
                          <a:ext uri="{FF2B5EF4-FFF2-40B4-BE49-F238E27FC236}">
                            <a16:creationId xmlns:a16="http://schemas.microsoft.com/office/drawing/2014/main" xmlns="" id="{F9CD5865-D516-4E46-983B-7A5BE8E5402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>
                        <a:off x="4104" y="1752"/>
                        <a:ext cx="96" cy="240"/>
                      </a:xfrm>
                      <a:prstGeom prst="moon">
                        <a:avLst>
                          <a:gd name="adj" fmla="val 50000"/>
                        </a:avLst>
                      </a:pr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96" name="Rectangle 482">
                        <a:extLst>
                          <a:ext uri="{FF2B5EF4-FFF2-40B4-BE49-F238E27FC236}">
                            <a16:creationId xmlns:a16="http://schemas.microsoft.com/office/drawing/2014/main" xmlns="" id="{7B39A42E-0565-4863-A4E4-6E3DDB45DBB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4" y="1968"/>
                        <a:ext cx="288" cy="144"/>
                      </a:xfrm>
                      <a:prstGeom prst="rect">
                        <a:avLst/>
                      </a:prstGeom>
                      <a:solidFill>
                        <a:srgbClr val="ECB872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182" name="Group 483">
                      <a:extLst>
                        <a:ext uri="{FF2B5EF4-FFF2-40B4-BE49-F238E27FC236}">
                          <a16:creationId xmlns:a16="http://schemas.microsoft.com/office/drawing/2014/main" xmlns="" id="{0A7A4342-A665-4574-81BE-67BE702CB7F7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 rot="6346845">
                      <a:off x="3744" y="1344"/>
                      <a:ext cx="288" cy="192"/>
                      <a:chOff x="2784" y="3312"/>
                      <a:chExt cx="288" cy="192"/>
                    </a:xfrm>
                  </p:grpSpPr>
                  <p:sp>
                    <p:nvSpPr>
                      <p:cNvPr id="187" name="Oval 484">
                        <a:extLst>
                          <a:ext uri="{FF2B5EF4-FFF2-40B4-BE49-F238E27FC236}">
                            <a16:creationId xmlns:a16="http://schemas.microsoft.com/office/drawing/2014/main" xmlns="" id="{3F633342-5481-4D96-9C71-6AB36D9075A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0" y="3360"/>
                        <a:ext cx="96" cy="96"/>
                      </a:xfrm>
                      <a:prstGeom prst="ellipse">
                        <a:avLst/>
                      </a:pr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88" name="AutoShape 485">
                        <a:extLst>
                          <a:ext uri="{FF2B5EF4-FFF2-40B4-BE49-F238E27FC236}">
                            <a16:creationId xmlns:a16="http://schemas.microsoft.com/office/drawing/2014/main" xmlns="" id="{4B932881-4226-4984-9609-3AE2CAAB809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5400000">
                        <a:off x="2952" y="3384"/>
                        <a:ext cx="144" cy="96"/>
                      </a:xfrm>
                      <a:custGeom>
                        <a:avLst/>
                        <a:gdLst>
                          <a:gd name="G0" fmla="+- 5400 0 0"/>
                          <a:gd name="G1" fmla="+- 21600 0 5400"/>
                          <a:gd name="G2" fmla="*/ 5400 1 2"/>
                          <a:gd name="G3" fmla="+- 21600 0 G2"/>
                          <a:gd name="G4" fmla="+/ 5400 21600 2"/>
                          <a:gd name="G5" fmla="+/ G1 0 2"/>
                          <a:gd name="G6" fmla="*/ 21600 21600 5400"/>
                          <a:gd name="G7" fmla="*/ G6 1 2"/>
                          <a:gd name="G8" fmla="+- 21600 0 G7"/>
                          <a:gd name="G9" fmla="*/ 21600 1 2"/>
                          <a:gd name="G10" fmla="+- 5400 0 G9"/>
                          <a:gd name="G11" fmla="?: G10 G8 0"/>
                          <a:gd name="G12" fmla="?: G10 G7 21600"/>
                          <a:gd name="T0" fmla="*/ 18900 w 21600"/>
                          <a:gd name="T1" fmla="*/ 10800 h 21600"/>
                          <a:gd name="T2" fmla="*/ 10800 w 21600"/>
                          <a:gd name="T3" fmla="*/ 21600 h 21600"/>
                          <a:gd name="T4" fmla="*/ 2700 w 21600"/>
                          <a:gd name="T5" fmla="*/ 10800 h 21600"/>
                          <a:gd name="T6" fmla="*/ 10800 w 21600"/>
                          <a:gd name="T7" fmla="*/ 0 h 21600"/>
                          <a:gd name="T8" fmla="*/ 4500 w 21600"/>
                          <a:gd name="T9" fmla="*/ 4500 h 21600"/>
                          <a:gd name="T10" fmla="*/ 17100 w 21600"/>
                          <a:gd name="T11" fmla="*/ 171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T8" t="T9" r="T10" b="T11"/>
                        <a:pathLst>
                          <a:path w="21600" h="21600">
                            <a:moveTo>
                              <a:pt x="0" y="0"/>
                            </a:moveTo>
                            <a:lnTo>
                              <a:pt x="5400" y="21600"/>
                            </a:lnTo>
                            <a:lnTo>
                              <a:pt x="16200" y="21600"/>
                            </a:lnTo>
                            <a:lnTo>
                              <a:pt x="21600" y="0"/>
                            </a:lnTo>
                            <a:close/>
                          </a:path>
                        </a:pathLst>
                      </a:cu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89" name="AutoShape 486">
                        <a:extLst>
                          <a:ext uri="{FF2B5EF4-FFF2-40B4-BE49-F238E27FC236}">
                            <a16:creationId xmlns:a16="http://schemas.microsoft.com/office/drawing/2014/main" xmlns="" id="{DCD23BB7-06FF-4726-8135-3AF33F8CB20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 flipH="1">
                        <a:off x="2760" y="3336"/>
                        <a:ext cx="144" cy="96"/>
                      </a:xfrm>
                      <a:custGeom>
                        <a:avLst/>
                        <a:gdLst>
                          <a:gd name="G0" fmla="+- 5400 0 0"/>
                          <a:gd name="G1" fmla="+- 21600 0 5400"/>
                          <a:gd name="G2" fmla="*/ 5400 1 2"/>
                          <a:gd name="G3" fmla="+- 21600 0 G2"/>
                          <a:gd name="G4" fmla="+/ 5400 21600 2"/>
                          <a:gd name="G5" fmla="+/ G1 0 2"/>
                          <a:gd name="G6" fmla="*/ 21600 21600 5400"/>
                          <a:gd name="G7" fmla="*/ G6 1 2"/>
                          <a:gd name="G8" fmla="+- 21600 0 G7"/>
                          <a:gd name="G9" fmla="*/ 21600 1 2"/>
                          <a:gd name="G10" fmla="+- 5400 0 G9"/>
                          <a:gd name="G11" fmla="?: G10 G8 0"/>
                          <a:gd name="G12" fmla="?: G10 G7 21600"/>
                          <a:gd name="T0" fmla="*/ 18900 w 21600"/>
                          <a:gd name="T1" fmla="*/ 10800 h 21600"/>
                          <a:gd name="T2" fmla="*/ 10800 w 21600"/>
                          <a:gd name="T3" fmla="*/ 21600 h 21600"/>
                          <a:gd name="T4" fmla="*/ 2700 w 21600"/>
                          <a:gd name="T5" fmla="*/ 10800 h 21600"/>
                          <a:gd name="T6" fmla="*/ 10800 w 21600"/>
                          <a:gd name="T7" fmla="*/ 0 h 21600"/>
                          <a:gd name="T8" fmla="*/ 4500 w 21600"/>
                          <a:gd name="T9" fmla="*/ 4500 h 21600"/>
                          <a:gd name="T10" fmla="*/ 17100 w 21600"/>
                          <a:gd name="T11" fmla="*/ 171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T8" t="T9" r="T10" b="T11"/>
                        <a:pathLst>
                          <a:path w="21600" h="21600">
                            <a:moveTo>
                              <a:pt x="0" y="0"/>
                            </a:moveTo>
                            <a:lnTo>
                              <a:pt x="5400" y="21600"/>
                            </a:lnTo>
                            <a:lnTo>
                              <a:pt x="16200" y="21600"/>
                            </a:lnTo>
                            <a:lnTo>
                              <a:pt x="21600" y="0"/>
                            </a:lnTo>
                            <a:close/>
                          </a:path>
                        </a:pathLst>
                      </a:cu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183" name="Group 487">
                      <a:extLst>
                        <a:ext uri="{FF2B5EF4-FFF2-40B4-BE49-F238E27FC236}">
                          <a16:creationId xmlns:a16="http://schemas.microsoft.com/office/drawing/2014/main" xmlns="" id="{CF025B18-DC1E-4AAB-ADE3-40FEA472C3DB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 rot="3545764">
                      <a:off x="4272" y="1344"/>
                      <a:ext cx="288" cy="192"/>
                      <a:chOff x="2784" y="3312"/>
                      <a:chExt cx="288" cy="192"/>
                    </a:xfrm>
                  </p:grpSpPr>
                  <p:sp>
                    <p:nvSpPr>
                      <p:cNvPr id="184" name="Oval 488">
                        <a:extLst>
                          <a:ext uri="{FF2B5EF4-FFF2-40B4-BE49-F238E27FC236}">
                            <a16:creationId xmlns:a16="http://schemas.microsoft.com/office/drawing/2014/main" xmlns="" id="{80B040EE-981F-4FE4-BB34-EF0F67D1B09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0" y="3360"/>
                        <a:ext cx="96" cy="96"/>
                      </a:xfrm>
                      <a:prstGeom prst="ellipse">
                        <a:avLst/>
                      </a:pr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85" name="AutoShape 489">
                        <a:extLst>
                          <a:ext uri="{FF2B5EF4-FFF2-40B4-BE49-F238E27FC236}">
                            <a16:creationId xmlns:a16="http://schemas.microsoft.com/office/drawing/2014/main" xmlns="" id="{D7ADB9D4-4A6C-4B09-9B6F-3F3FDE8161B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5400000">
                        <a:off x="2952" y="3384"/>
                        <a:ext cx="144" cy="96"/>
                      </a:xfrm>
                      <a:custGeom>
                        <a:avLst/>
                        <a:gdLst>
                          <a:gd name="G0" fmla="+- 5400 0 0"/>
                          <a:gd name="G1" fmla="+- 21600 0 5400"/>
                          <a:gd name="G2" fmla="*/ 5400 1 2"/>
                          <a:gd name="G3" fmla="+- 21600 0 G2"/>
                          <a:gd name="G4" fmla="+/ 5400 21600 2"/>
                          <a:gd name="G5" fmla="+/ G1 0 2"/>
                          <a:gd name="G6" fmla="*/ 21600 21600 5400"/>
                          <a:gd name="G7" fmla="*/ G6 1 2"/>
                          <a:gd name="G8" fmla="+- 21600 0 G7"/>
                          <a:gd name="G9" fmla="*/ 21600 1 2"/>
                          <a:gd name="G10" fmla="+- 5400 0 G9"/>
                          <a:gd name="G11" fmla="?: G10 G8 0"/>
                          <a:gd name="G12" fmla="?: G10 G7 21600"/>
                          <a:gd name="T0" fmla="*/ 18900 w 21600"/>
                          <a:gd name="T1" fmla="*/ 10800 h 21600"/>
                          <a:gd name="T2" fmla="*/ 10800 w 21600"/>
                          <a:gd name="T3" fmla="*/ 21600 h 21600"/>
                          <a:gd name="T4" fmla="*/ 2700 w 21600"/>
                          <a:gd name="T5" fmla="*/ 10800 h 21600"/>
                          <a:gd name="T6" fmla="*/ 10800 w 21600"/>
                          <a:gd name="T7" fmla="*/ 0 h 21600"/>
                          <a:gd name="T8" fmla="*/ 4500 w 21600"/>
                          <a:gd name="T9" fmla="*/ 4500 h 21600"/>
                          <a:gd name="T10" fmla="*/ 17100 w 21600"/>
                          <a:gd name="T11" fmla="*/ 171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T8" t="T9" r="T10" b="T11"/>
                        <a:pathLst>
                          <a:path w="21600" h="21600">
                            <a:moveTo>
                              <a:pt x="0" y="0"/>
                            </a:moveTo>
                            <a:lnTo>
                              <a:pt x="5400" y="21600"/>
                            </a:lnTo>
                            <a:lnTo>
                              <a:pt x="16200" y="21600"/>
                            </a:lnTo>
                            <a:lnTo>
                              <a:pt x="21600" y="0"/>
                            </a:lnTo>
                            <a:close/>
                          </a:path>
                        </a:pathLst>
                      </a:cu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86" name="AutoShape 490">
                        <a:extLst>
                          <a:ext uri="{FF2B5EF4-FFF2-40B4-BE49-F238E27FC236}">
                            <a16:creationId xmlns:a16="http://schemas.microsoft.com/office/drawing/2014/main" xmlns="" id="{9D438918-88CA-483B-9AE2-A2599C67866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 flipH="1">
                        <a:off x="2760" y="3336"/>
                        <a:ext cx="144" cy="96"/>
                      </a:xfrm>
                      <a:custGeom>
                        <a:avLst/>
                        <a:gdLst>
                          <a:gd name="G0" fmla="+- 5400 0 0"/>
                          <a:gd name="G1" fmla="+- 21600 0 5400"/>
                          <a:gd name="G2" fmla="*/ 5400 1 2"/>
                          <a:gd name="G3" fmla="+- 21600 0 G2"/>
                          <a:gd name="G4" fmla="+/ 5400 21600 2"/>
                          <a:gd name="G5" fmla="+/ G1 0 2"/>
                          <a:gd name="G6" fmla="*/ 21600 21600 5400"/>
                          <a:gd name="G7" fmla="*/ G6 1 2"/>
                          <a:gd name="G8" fmla="+- 21600 0 G7"/>
                          <a:gd name="G9" fmla="*/ 21600 1 2"/>
                          <a:gd name="G10" fmla="+- 5400 0 G9"/>
                          <a:gd name="G11" fmla="?: G10 G8 0"/>
                          <a:gd name="G12" fmla="?: G10 G7 21600"/>
                          <a:gd name="T0" fmla="*/ 18900 w 21600"/>
                          <a:gd name="T1" fmla="*/ 10800 h 21600"/>
                          <a:gd name="T2" fmla="*/ 10800 w 21600"/>
                          <a:gd name="T3" fmla="*/ 21600 h 21600"/>
                          <a:gd name="T4" fmla="*/ 2700 w 21600"/>
                          <a:gd name="T5" fmla="*/ 10800 h 21600"/>
                          <a:gd name="T6" fmla="*/ 10800 w 21600"/>
                          <a:gd name="T7" fmla="*/ 0 h 21600"/>
                          <a:gd name="T8" fmla="*/ 4500 w 21600"/>
                          <a:gd name="T9" fmla="*/ 4500 h 21600"/>
                          <a:gd name="T10" fmla="*/ 17100 w 21600"/>
                          <a:gd name="T11" fmla="*/ 171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T8" t="T9" r="T10" b="T11"/>
                        <a:pathLst>
                          <a:path w="21600" h="21600">
                            <a:moveTo>
                              <a:pt x="0" y="0"/>
                            </a:moveTo>
                            <a:lnTo>
                              <a:pt x="5400" y="21600"/>
                            </a:lnTo>
                            <a:lnTo>
                              <a:pt x="16200" y="21600"/>
                            </a:lnTo>
                            <a:lnTo>
                              <a:pt x="21600" y="0"/>
                            </a:lnTo>
                            <a:close/>
                          </a:path>
                        </a:pathLst>
                      </a:cu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</p:grpSp>
              </p:grpSp>
              <p:sp>
                <p:nvSpPr>
                  <p:cNvPr id="179" name="AutoShape 491">
                    <a:extLst>
                      <a:ext uri="{FF2B5EF4-FFF2-40B4-BE49-F238E27FC236}">
                        <a16:creationId xmlns:a16="http://schemas.microsoft.com/office/drawing/2014/main" xmlns="" id="{23CB45E9-D666-41EC-98B4-50ADDE129D5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3696" y="2256"/>
                    <a:ext cx="912" cy="960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r-Cyrl-BA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80" name="AutoShape 492">
                    <a:extLst>
                      <a:ext uri="{FF2B5EF4-FFF2-40B4-BE49-F238E27FC236}">
                        <a16:creationId xmlns:a16="http://schemas.microsoft.com/office/drawing/2014/main" xmlns="" id="{B0ADCC82-D5FB-465C-9C93-12AD9D21E80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032" y="2352"/>
                    <a:ext cx="192" cy="384"/>
                  </a:xfrm>
                  <a:prstGeom prst="flowChartDelay">
                    <a:avLst/>
                  </a:prstGeom>
                  <a:solidFill>
                    <a:srgbClr val="F8EF3A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r-Cyrl-BA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74" name="AutoShape 493">
                  <a:extLst>
                    <a:ext uri="{FF2B5EF4-FFF2-40B4-BE49-F238E27FC236}">
                      <a16:creationId xmlns:a16="http://schemas.microsoft.com/office/drawing/2014/main" xmlns="" id="{1B151FFE-1A47-4868-9316-99A9BFE7D8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36" y="3216"/>
                  <a:ext cx="192" cy="528"/>
                </a:xfrm>
                <a:prstGeom prst="flowChartManualOperation">
                  <a:avLst/>
                </a:prstGeom>
                <a:solidFill>
                  <a:srgbClr val="ECB87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r-Cyrl-BA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5" name="AutoShape 494">
                  <a:extLst>
                    <a:ext uri="{FF2B5EF4-FFF2-40B4-BE49-F238E27FC236}">
                      <a16:creationId xmlns:a16="http://schemas.microsoft.com/office/drawing/2014/main" xmlns="" id="{202B6578-DF90-4240-B53D-D8084190B23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28" y="3216"/>
                  <a:ext cx="192" cy="528"/>
                </a:xfrm>
                <a:prstGeom prst="flowChartManualOperation">
                  <a:avLst/>
                </a:prstGeom>
                <a:solidFill>
                  <a:srgbClr val="ECB87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r-Cyrl-BA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6" name="AutoShape 495">
                  <a:extLst>
                    <a:ext uri="{FF2B5EF4-FFF2-40B4-BE49-F238E27FC236}">
                      <a16:creationId xmlns:a16="http://schemas.microsoft.com/office/drawing/2014/main" xmlns="" id="{0772D344-4723-4EC1-A87F-17B4DB5A45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3936" y="3696"/>
                  <a:ext cx="192" cy="192"/>
                </a:xfrm>
                <a:prstGeom prst="flowChartDelay">
                  <a:avLst/>
                </a:prstGeom>
                <a:solidFill>
                  <a:srgbClr val="DC2304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r-Cyrl-BA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7" name="AutoShape 496">
                  <a:extLst>
                    <a:ext uri="{FF2B5EF4-FFF2-40B4-BE49-F238E27FC236}">
                      <a16:creationId xmlns:a16="http://schemas.microsoft.com/office/drawing/2014/main" xmlns="" id="{FA7D1A58-CC0B-474D-A9C2-7422F2B344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4128" y="3696"/>
                  <a:ext cx="192" cy="192"/>
                </a:xfrm>
                <a:prstGeom prst="flowChartDelay">
                  <a:avLst/>
                </a:prstGeom>
                <a:solidFill>
                  <a:srgbClr val="DC2304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r-Cyrl-BA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56" name="Group 497">
              <a:extLst>
                <a:ext uri="{FF2B5EF4-FFF2-40B4-BE49-F238E27FC236}">
                  <a16:creationId xmlns:a16="http://schemas.microsoft.com/office/drawing/2014/main" xmlns="" id="{65AD5711-6EEE-4CEF-B845-20689D36729A}"/>
                </a:ext>
              </a:extLst>
            </p:cNvPr>
            <p:cNvGrpSpPr>
              <a:grpSpLocks/>
            </p:cNvGrpSpPr>
            <p:nvPr/>
          </p:nvGrpSpPr>
          <p:grpSpPr bwMode="auto">
            <a:xfrm rot="3382061">
              <a:off x="4151" y="3146"/>
              <a:ext cx="231" cy="181"/>
              <a:chOff x="2448" y="2880"/>
              <a:chExt cx="240" cy="192"/>
            </a:xfrm>
          </p:grpSpPr>
          <p:sp>
            <p:nvSpPr>
              <p:cNvPr id="164" name="Oval 498">
                <a:extLst>
                  <a:ext uri="{FF2B5EF4-FFF2-40B4-BE49-F238E27FC236}">
                    <a16:creationId xmlns:a16="http://schemas.microsoft.com/office/drawing/2014/main" xmlns="" id="{0BE71D91-466F-40EB-9133-B804F74D7B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97358">
                <a:off x="2448" y="2880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65" name="Oval 499">
                <a:extLst>
                  <a:ext uri="{FF2B5EF4-FFF2-40B4-BE49-F238E27FC236}">
                    <a16:creationId xmlns:a16="http://schemas.microsoft.com/office/drawing/2014/main" xmlns="" id="{58BDA40F-F2D4-4BF3-A3CD-C13410DFE9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66" name="Oval 500">
                <a:extLst>
                  <a:ext uri="{FF2B5EF4-FFF2-40B4-BE49-F238E27FC236}">
                    <a16:creationId xmlns:a16="http://schemas.microsoft.com/office/drawing/2014/main" xmlns="" id="{5190A867-FA99-46A4-9FA0-A835CA573C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67" name="Oval 501">
                <a:extLst>
                  <a:ext uri="{FF2B5EF4-FFF2-40B4-BE49-F238E27FC236}">
                    <a16:creationId xmlns:a16="http://schemas.microsoft.com/office/drawing/2014/main" xmlns="" id="{F034B7CC-1525-4FB6-996A-22BE8ADE7D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68" name="Oval 502">
                <a:extLst>
                  <a:ext uri="{FF2B5EF4-FFF2-40B4-BE49-F238E27FC236}">
                    <a16:creationId xmlns:a16="http://schemas.microsoft.com/office/drawing/2014/main" xmlns="" id="{FEB6F111-5CE4-415C-907E-8A7DC73905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2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69" name="Oval 503">
                <a:extLst>
                  <a:ext uri="{FF2B5EF4-FFF2-40B4-BE49-F238E27FC236}">
                    <a16:creationId xmlns:a16="http://schemas.microsoft.com/office/drawing/2014/main" xmlns="" id="{E6BFBCBC-B3F3-40F9-B9EB-D54F1B0FC1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2880"/>
                <a:ext cx="240" cy="96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57" name="Group 504">
              <a:extLst>
                <a:ext uri="{FF2B5EF4-FFF2-40B4-BE49-F238E27FC236}">
                  <a16:creationId xmlns:a16="http://schemas.microsoft.com/office/drawing/2014/main" xmlns="" id="{1F9798EC-C52B-467A-8225-84ACE5A4702F}"/>
                </a:ext>
              </a:extLst>
            </p:cNvPr>
            <p:cNvGrpSpPr>
              <a:grpSpLocks/>
            </p:cNvGrpSpPr>
            <p:nvPr/>
          </p:nvGrpSpPr>
          <p:grpSpPr bwMode="auto">
            <a:xfrm rot="18217939" flipH="1">
              <a:off x="5507" y="3099"/>
              <a:ext cx="230" cy="181"/>
              <a:chOff x="2448" y="2880"/>
              <a:chExt cx="240" cy="192"/>
            </a:xfrm>
          </p:grpSpPr>
          <p:sp>
            <p:nvSpPr>
              <p:cNvPr id="158" name="Oval 505">
                <a:extLst>
                  <a:ext uri="{FF2B5EF4-FFF2-40B4-BE49-F238E27FC236}">
                    <a16:creationId xmlns:a16="http://schemas.microsoft.com/office/drawing/2014/main" xmlns="" id="{F60ECD17-3235-4DE8-88A4-A907445973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97358">
                <a:off x="2448" y="2880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59" name="Oval 506">
                <a:extLst>
                  <a:ext uri="{FF2B5EF4-FFF2-40B4-BE49-F238E27FC236}">
                    <a16:creationId xmlns:a16="http://schemas.microsoft.com/office/drawing/2014/main" xmlns="" id="{2BE2FBD2-E8A2-483D-A06C-D87B0840DF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60" name="Oval 507">
                <a:extLst>
                  <a:ext uri="{FF2B5EF4-FFF2-40B4-BE49-F238E27FC236}">
                    <a16:creationId xmlns:a16="http://schemas.microsoft.com/office/drawing/2014/main" xmlns="" id="{968A18B5-965A-4F66-BCE5-24838CA84C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61" name="Oval 508">
                <a:extLst>
                  <a:ext uri="{FF2B5EF4-FFF2-40B4-BE49-F238E27FC236}">
                    <a16:creationId xmlns:a16="http://schemas.microsoft.com/office/drawing/2014/main" xmlns="" id="{343482E2-F8DF-45DB-89EC-95D6AEF741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62" name="Oval 509">
                <a:extLst>
                  <a:ext uri="{FF2B5EF4-FFF2-40B4-BE49-F238E27FC236}">
                    <a16:creationId xmlns:a16="http://schemas.microsoft.com/office/drawing/2014/main" xmlns="" id="{E2A5B371-76E1-4DEB-A029-A305F36555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2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63" name="Oval 510">
                <a:extLst>
                  <a:ext uri="{FF2B5EF4-FFF2-40B4-BE49-F238E27FC236}">
                    <a16:creationId xmlns:a16="http://schemas.microsoft.com/office/drawing/2014/main" xmlns="" id="{FD3685BE-2135-49B5-8390-9D6CEDEF56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2880"/>
                <a:ext cx="240" cy="96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203" name="Group 462">
            <a:extLst>
              <a:ext uri="{FF2B5EF4-FFF2-40B4-BE49-F238E27FC236}">
                <a16:creationId xmlns:a16="http://schemas.microsoft.com/office/drawing/2014/main" xmlns="" id="{8D8D942A-68B6-41D7-82F2-0472E1217FBA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4530519" y="1860441"/>
            <a:ext cx="700922" cy="1175371"/>
            <a:chOff x="4176" y="1968"/>
            <a:chExt cx="1536" cy="2352"/>
          </a:xfrm>
        </p:grpSpPr>
        <p:grpSp>
          <p:nvGrpSpPr>
            <p:cNvPr id="204" name="Group 463">
              <a:extLst>
                <a:ext uri="{FF2B5EF4-FFF2-40B4-BE49-F238E27FC236}">
                  <a16:creationId xmlns:a16="http://schemas.microsoft.com/office/drawing/2014/main" xmlns="" id="{4AAE0C73-4E80-4376-87D1-92E0A96A70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66" y="1968"/>
              <a:ext cx="1310" cy="2352"/>
              <a:chOff x="3456" y="1440"/>
              <a:chExt cx="1392" cy="2448"/>
            </a:xfrm>
          </p:grpSpPr>
          <p:sp>
            <p:nvSpPr>
              <p:cNvPr id="219" name="AutoShape 464">
                <a:extLst>
                  <a:ext uri="{FF2B5EF4-FFF2-40B4-BE49-F238E27FC236}">
                    <a16:creationId xmlns:a16="http://schemas.microsoft.com/office/drawing/2014/main" xmlns="" id="{16EF6D3B-90DE-4ABD-BF3F-8A488CF258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297410">
                <a:off x="3456" y="2448"/>
                <a:ext cx="576" cy="144"/>
              </a:xfrm>
              <a:prstGeom prst="flowChartManualInput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20" name="AutoShape 465">
                <a:extLst>
                  <a:ext uri="{FF2B5EF4-FFF2-40B4-BE49-F238E27FC236}">
                    <a16:creationId xmlns:a16="http://schemas.microsoft.com/office/drawing/2014/main" xmlns="" id="{F6A54FB7-BA5D-4E77-A832-6C49E15496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2886940">
                <a:off x="4272" y="2448"/>
                <a:ext cx="576" cy="144"/>
              </a:xfrm>
              <a:prstGeom prst="flowChartManualInput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grpSp>
            <p:nvGrpSpPr>
              <p:cNvPr id="221" name="Group 466">
                <a:extLst>
                  <a:ext uri="{FF2B5EF4-FFF2-40B4-BE49-F238E27FC236}">
                    <a16:creationId xmlns:a16="http://schemas.microsoft.com/office/drawing/2014/main" xmlns="" id="{5A3E6615-81B6-4F2D-8808-2CD51CD7DF8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96" y="1440"/>
                <a:ext cx="912" cy="2448"/>
                <a:chOff x="3696" y="1440"/>
                <a:chExt cx="912" cy="2448"/>
              </a:xfrm>
            </p:grpSpPr>
            <p:grpSp>
              <p:nvGrpSpPr>
                <p:cNvPr id="222" name="Group 467">
                  <a:extLst>
                    <a:ext uri="{FF2B5EF4-FFF2-40B4-BE49-F238E27FC236}">
                      <a16:creationId xmlns:a16="http://schemas.microsoft.com/office/drawing/2014/main" xmlns="" id="{EADE053A-6E27-4452-975E-714048A6376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696" y="1440"/>
                  <a:ext cx="912" cy="1776"/>
                  <a:chOff x="3696" y="1440"/>
                  <a:chExt cx="912" cy="1776"/>
                </a:xfrm>
              </p:grpSpPr>
              <p:grpSp>
                <p:nvGrpSpPr>
                  <p:cNvPr id="227" name="Group 468">
                    <a:extLst>
                      <a:ext uri="{FF2B5EF4-FFF2-40B4-BE49-F238E27FC236}">
                        <a16:creationId xmlns:a16="http://schemas.microsoft.com/office/drawing/2014/main" xmlns="" id="{98B03901-994D-4F12-B6C4-64DA6AB82B4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750" y="1440"/>
                    <a:ext cx="810" cy="816"/>
                    <a:chOff x="3744" y="1296"/>
                    <a:chExt cx="810" cy="816"/>
                  </a:xfrm>
                </p:grpSpPr>
                <p:grpSp>
                  <p:nvGrpSpPr>
                    <p:cNvPr id="230" name="Group 469">
                      <a:extLst>
                        <a:ext uri="{FF2B5EF4-FFF2-40B4-BE49-F238E27FC236}">
                          <a16:creationId xmlns:a16="http://schemas.microsoft.com/office/drawing/2014/main" xmlns="" id="{39B8DEC3-7B12-4C92-BAD8-37D98ECBADC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44" y="1296"/>
                      <a:ext cx="810" cy="816"/>
                      <a:chOff x="3750" y="1296"/>
                      <a:chExt cx="810" cy="816"/>
                    </a:xfrm>
                  </p:grpSpPr>
                  <p:grpSp>
                    <p:nvGrpSpPr>
                      <p:cNvPr id="239" name="Group 470">
                        <a:extLst>
                          <a:ext uri="{FF2B5EF4-FFF2-40B4-BE49-F238E27FC236}">
                            <a16:creationId xmlns:a16="http://schemas.microsoft.com/office/drawing/2014/main" xmlns="" id="{9FE6FAB2-00F5-4932-B683-DBA666291F4D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750" y="1296"/>
                        <a:ext cx="810" cy="672"/>
                        <a:chOff x="3750" y="1296"/>
                        <a:chExt cx="810" cy="672"/>
                      </a:xfrm>
                    </p:grpSpPr>
                    <p:sp>
                      <p:nvSpPr>
                        <p:cNvPr id="250" name="chair3">
                          <a:extLst>
                            <a:ext uri="{FF2B5EF4-FFF2-40B4-BE49-F238E27FC236}">
                              <a16:creationId xmlns:a16="http://schemas.microsoft.com/office/drawing/2014/main" xmlns="" id="{562BE2B9-B4B4-4E18-B08F-55F7398F798C}"/>
                            </a:ext>
                          </a:extLst>
                        </p:cNvPr>
                        <p:cNvSpPr>
                          <a:spLocks noEditPoints="1" noChangeArrowheads="1"/>
                        </p:cNvSpPr>
                        <p:nvPr/>
                      </p:nvSpPr>
                      <p:spPr bwMode="auto">
                        <a:xfrm>
                          <a:off x="3750" y="1296"/>
                          <a:ext cx="810" cy="666"/>
                        </a:xfrm>
                        <a:custGeom>
                          <a:avLst/>
                          <a:gdLst>
                            <a:gd name="T0" fmla="*/ 10800 w 21600"/>
                            <a:gd name="T1" fmla="*/ 0 h 21600"/>
                            <a:gd name="T2" fmla="*/ 20275 w 21600"/>
                            <a:gd name="T3" fmla="*/ 10800 h 21600"/>
                            <a:gd name="T4" fmla="*/ 10800 w 21600"/>
                            <a:gd name="T5" fmla="*/ 21600 h 21600"/>
                            <a:gd name="T6" fmla="*/ 1303 w 21600"/>
                            <a:gd name="T7" fmla="*/ 10800 h 21600"/>
                            <a:gd name="T8" fmla="*/ 4828 w 21600"/>
                            <a:gd name="T9" fmla="*/ 6639 h 21600"/>
                            <a:gd name="T10" fmla="*/ 16846 w 21600"/>
                            <a:gd name="T11" fmla="*/ 19649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</a:cxnLst>
                          <a:rect l="T8" t="T9" r="T10" b="T11"/>
                          <a:pathLst>
                            <a:path w="21600" h="21600" extrusionOk="0">
                              <a:moveTo>
                                <a:pt x="10661" y="21600"/>
                              </a:moveTo>
                              <a:lnTo>
                                <a:pt x="11964" y="21600"/>
                              </a:lnTo>
                              <a:lnTo>
                                <a:pt x="12969" y="21477"/>
                              </a:lnTo>
                              <a:lnTo>
                                <a:pt x="13951" y="21379"/>
                              </a:lnTo>
                              <a:lnTo>
                                <a:pt x="14742" y="21134"/>
                              </a:lnTo>
                              <a:lnTo>
                                <a:pt x="15575" y="20765"/>
                              </a:lnTo>
                              <a:lnTo>
                                <a:pt x="16152" y="20520"/>
                              </a:lnTo>
                              <a:lnTo>
                                <a:pt x="16579" y="20225"/>
                              </a:lnTo>
                              <a:lnTo>
                                <a:pt x="16942" y="19857"/>
                              </a:lnTo>
                              <a:lnTo>
                                <a:pt x="17455" y="20520"/>
                              </a:lnTo>
                              <a:lnTo>
                                <a:pt x="17989" y="21011"/>
                              </a:lnTo>
                              <a:lnTo>
                                <a:pt x="18459" y="21379"/>
                              </a:lnTo>
                              <a:lnTo>
                                <a:pt x="19079" y="21477"/>
                              </a:lnTo>
                              <a:lnTo>
                                <a:pt x="19656" y="21477"/>
                              </a:lnTo>
                              <a:lnTo>
                                <a:pt x="20275" y="21379"/>
                              </a:lnTo>
                              <a:lnTo>
                                <a:pt x="20660" y="21011"/>
                              </a:lnTo>
                              <a:lnTo>
                                <a:pt x="21173" y="20643"/>
                              </a:lnTo>
                              <a:lnTo>
                                <a:pt x="21386" y="20225"/>
                              </a:lnTo>
                              <a:lnTo>
                                <a:pt x="21600" y="19636"/>
                              </a:lnTo>
                              <a:lnTo>
                                <a:pt x="21600" y="19145"/>
                              </a:lnTo>
                              <a:lnTo>
                                <a:pt x="21600" y="18605"/>
                              </a:lnTo>
                              <a:lnTo>
                                <a:pt x="21386" y="18115"/>
                              </a:lnTo>
                              <a:lnTo>
                                <a:pt x="21066" y="17525"/>
                              </a:lnTo>
                              <a:lnTo>
                                <a:pt x="20660" y="17108"/>
                              </a:lnTo>
                              <a:lnTo>
                                <a:pt x="20275" y="16740"/>
                              </a:lnTo>
                              <a:lnTo>
                                <a:pt x="20275" y="10628"/>
                              </a:lnTo>
                              <a:lnTo>
                                <a:pt x="20275" y="5695"/>
                              </a:lnTo>
                              <a:lnTo>
                                <a:pt x="20275" y="5105"/>
                              </a:lnTo>
                              <a:lnTo>
                                <a:pt x="20190" y="4492"/>
                              </a:lnTo>
                              <a:lnTo>
                                <a:pt x="19976" y="4075"/>
                              </a:lnTo>
                              <a:lnTo>
                                <a:pt x="19763" y="3485"/>
                              </a:lnTo>
                              <a:lnTo>
                                <a:pt x="19442" y="2995"/>
                              </a:lnTo>
                              <a:lnTo>
                                <a:pt x="19079" y="2455"/>
                              </a:lnTo>
                              <a:lnTo>
                                <a:pt x="18673" y="2086"/>
                              </a:lnTo>
                              <a:lnTo>
                                <a:pt x="18139" y="1620"/>
                              </a:lnTo>
                              <a:lnTo>
                                <a:pt x="17562" y="1325"/>
                              </a:lnTo>
                              <a:lnTo>
                                <a:pt x="16836" y="957"/>
                              </a:lnTo>
                              <a:lnTo>
                                <a:pt x="16045" y="589"/>
                              </a:lnTo>
                              <a:lnTo>
                                <a:pt x="15169" y="344"/>
                              </a:lnTo>
                              <a:lnTo>
                                <a:pt x="14272" y="245"/>
                              </a:lnTo>
                              <a:lnTo>
                                <a:pt x="13182" y="123"/>
                              </a:lnTo>
                              <a:lnTo>
                                <a:pt x="12028" y="0"/>
                              </a:lnTo>
                              <a:lnTo>
                                <a:pt x="10832" y="0"/>
                              </a:lnTo>
                              <a:lnTo>
                                <a:pt x="9572" y="0"/>
                              </a:lnTo>
                              <a:lnTo>
                                <a:pt x="8418" y="123"/>
                              </a:lnTo>
                              <a:lnTo>
                                <a:pt x="7328" y="245"/>
                              </a:lnTo>
                              <a:lnTo>
                                <a:pt x="6431" y="344"/>
                              </a:lnTo>
                              <a:lnTo>
                                <a:pt x="5555" y="589"/>
                              </a:lnTo>
                              <a:lnTo>
                                <a:pt x="4764" y="957"/>
                              </a:lnTo>
                              <a:lnTo>
                                <a:pt x="4038" y="1325"/>
                              </a:lnTo>
                              <a:lnTo>
                                <a:pt x="3461" y="1620"/>
                              </a:lnTo>
                              <a:lnTo>
                                <a:pt x="2927" y="2086"/>
                              </a:lnTo>
                              <a:lnTo>
                                <a:pt x="2521" y="2455"/>
                              </a:lnTo>
                              <a:lnTo>
                                <a:pt x="2158" y="2995"/>
                              </a:lnTo>
                              <a:lnTo>
                                <a:pt x="1837" y="3485"/>
                              </a:lnTo>
                              <a:lnTo>
                                <a:pt x="1624" y="4075"/>
                              </a:lnTo>
                              <a:lnTo>
                                <a:pt x="1410" y="4492"/>
                              </a:lnTo>
                              <a:lnTo>
                                <a:pt x="1303" y="5105"/>
                              </a:lnTo>
                              <a:lnTo>
                                <a:pt x="1303" y="5695"/>
                              </a:lnTo>
                              <a:lnTo>
                                <a:pt x="1303" y="10874"/>
                              </a:lnTo>
                              <a:lnTo>
                                <a:pt x="1303" y="16740"/>
                              </a:lnTo>
                              <a:lnTo>
                                <a:pt x="940" y="17108"/>
                              </a:lnTo>
                              <a:lnTo>
                                <a:pt x="534" y="17525"/>
                              </a:lnTo>
                              <a:lnTo>
                                <a:pt x="214" y="18115"/>
                              </a:lnTo>
                              <a:lnTo>
                                <a:pt x="0" y="18605"/>
                              </a:lnTo>
                              <a:lnTo>
                                <a:pt x="0" y="19145"/>
                              </a:lnTo>
                              <a:lnTo>
                                <a:pt x="0" y="19636"/>
                              </a:lnTo>
                              <a:lnTo>
                                <a:pt x="214" y="20225"/>
                              </a:lnTo>
                              <a:lnTo>
                                <a:pt x="427" y="20643"/>
                              </a:lnTo>
                              <a:lnTo>
                                <a:pt x="833" y="21011"/>
                              </a:lnTo>
                              <a:lnTo>
                                <a:pt x="1303" y="21379"/>
                              </a:lnTo>
                              <a:lnTo>
                                <a:pt x="1944" y="21477"/>
                              </a:lnTo>
                              <a:lnTo>
                                <a:pt x="2521" y="21477"/>
                              </a:lnTo>
                              <a:lnTo>
                                <a:pt x="3141" y="21379"/>
                              </a:lnTo>
                              <a:lnTo>
                                <a:pt x="3611" y="21011"/>
                              </a:lnTo>
                              <a:lnTo>
                                <a:pt x="4145" y="20520"/>
                              </a:lnTo>
                              <a:lnTo>
                                <a:pt x="4658" y="19857"/>
                              </a:lnTo>
                              <a:lnTo>
                                <a:pt x="4914" y="20225"/>
                              </a:lnTo>
                              <a:lnTo>
                                <a:pt x="5448" y="20520"/>
                              </a:lnTo>
                              <a:lnTo>
                                <a:pt x="6025" y="20765"/>
                              </a:lnTo>
                              <a:lnTo>
                                <a:pt x="6751" y="21134"/>
                              </a:lnTo>
                              <a:lnTo>
                                <a:pt x="7542" y="21379"/>
                              </a:lnTo>
                              <a:lnTo>
                                <a:pt x="8418" y="21477"/>
                              </a:lnTo>
                              <a:lnTo>
                                <a:pt x="9465" y="21600"/>
                              </a:lnTo>
                              <a:lnTo>
                                <a:pt x="10661" y="21600"/>
                              </a:lnTo>
                              <a:close/>
                            </a:path>
                            <a:path w="21600" h="21600" extrusionOk="0">
                              <a:moveTo>
                                <a:pt x="17049" y="19857"/>
                              </a:moveTo>
                              <a:lnTo>
                                <a:pt x="17049" y="19268"/>
                              </a:lnTo>
                              <a:lnTo>
                                <a:pt x="17049" y="18016"/>
                              </a:lnTo>
                              <a:lnTo>
                                <a:pt x="17049" y="16274"/>
                              </a:lnTo>
                              <a:lnTo>
                                <a:pt x="17049" y="14114"/>
                              </a:lnTo>
                              <a:lnTo>
                                <a:pt x="17049" y="11880"/>
                              </a:lnTo>
                              <a:lnTo>
                                <a:pt x="17049" y="9843"/>
                              </a:lnTo>
                              <a:lnTo>
                                <a:pt x="17049" y="8100"/>
                              </a:lnTo>
                              <a:lnTo>
                                <a:pt x="17049" y="7069"/>
                              </a:lnTo>
                              <a:lnTo>
                                <a:pt x="16942" y="6725"/>
                              </a:lnTo>
                              <a:lnTo>
                                <a:pt x="16836" y="6357"/>
                              </a:lnTo>
                              <a:lnTo>
                                <a:pt x="16686" y="6112"/>
                              </a:lnTo>
                              <a:lnTo>
                                <a:pt x="16472" y="5768"/>
                              </a:lnTo>
                              <a:lnTo>
                                <a:pt x="15746" y="5351"/>
                              </a:lnTo>
                              <a:lnTo>
                                <a:pt x="14849" y="4983"/>
                              </a:lnTo>
                              <a:lnTo>
                                <a:pt x="13951" y="4615"/>
                              </a:lnTo>
                              <a:lnTo>
                                <a:pt x="12862" y="4369"/>
                              </a:lnTo>
                              <a:lnTo>
                                <a:pt x="11879" y="4271"/>
                              </a:lnTo>
                              <a:lnTo>
                                <a:pt x="10832" y="4197"/>
                              </a:lnTo>
                              <a:lnTo>
                                <a:pt x="9828" y="4271"/>
                              </a:lnTo>
                              <a:lnTo>
                                <a:pt x="8845" y="4369"/>
                              </a:lnTo>
                              <a:lnTo>
                                <a:pt x="7734" y="4615"/>
                              </a:lnTo>
                              <a:lnTo>
                                <a:pt x="6751" y="4983"/>
                              </a:lnTo>
                              <a:lnTo>
                                <a:pt x="5961" y="5351"/>
                              </a:lnTo>
                              <a:lnTo>
                                <a:pt x="5234" y="5768"/>
                              </a:lnTo>
                              <a:lnTo>
                                <a:pt x="4914" y="6112"/>
                              </a:lnTo>
                              <a:lnTo>
                                <a:pt x="4764" y="6357"/>
                              </a:lnTo>
                              <a:lnTo>
                                <a:pt x="4658" y="6725"/>
                              </a:lnTo>
                              <a:lnTo>
                                <a:pt x="4658" y="7069"/>
                              </a:lnTo>
                              <a:lnTo>
                                <a:pt x="4658" y="8100"/>
                              </a:lnTo>
                              <a:lnTo>
                                <a:pt x="4658" y="9843"/>
                              </a:lnTo>
                              <a:lnTo>
                                <a:pt x="4658" y="11880"/>
                              </a:lnTo>
                              <a:lnTo>
                                <a:pt x="4658" y="14114"/>
                              </a:lnTo>
                              <a:lnTo>
                                <a:pt x="4658" y="16274"/>
                              </a:lnTo>
                              <a:lnTo>
                                <a:pt x="4658" y="18016"/>
                              </a:lnTo>
                              <a:lnTo>
                                <a:pt x="4658" y="19268"/>
                              </a:lnTo>
                              <a:lnTo>
                                <a:pt x="4658" y="19857"/>
                              </a:lnTo>
                            </a:path>
                          </a:pathLst>
                        </a:custGeom>
                        <a:solidFill>
                          <a:srgbClr val="F8EF3A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>
                          <a:outerShdw dist="107763" dir="2700000" algn="ctr" rotWithShape="0">
                            <a:srgbClr val="808080"/>
                          </a:outerShdw>
                        </a:effectLst>
                      </p:spPr>
                      <p:txBody>
                        <a:bodyPr/>
                        <a:lstStyle/>
                        <a:p>
                          <a:pPr marL="0" marR="0" lvl="0" indent="0" defTabSz="91440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sr-Cyrl-BA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51" name="AutoShape 472">
                          <a:extLst>
                            <a:ext uri="{FF2B5EF4-FFF2-40B4-BE49-F238E27FC236}">
                              <a16:creationId xmlns:a16="http://schemas.microsoft.com/office/drawing/2014/main" xmlns="" id="{DED62ABA-0F37-48F5-B5D3-4A41D6228783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5400000">
                          <a:off x="3888" y="1440"/>
                          <a:ext cx="528" cy="528"/>
                        </a:xfrm>
                        <a:prstGeom prst="roundRect">
                          <a:avLst>
                            <a:gd name="adj" fmla="val 16667"/>
                          </a:avLst>
                        </a:prstGeom>
                        <a:solidFill>
                          <a:srgbClr val="ECB872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marL="0" marR="0" lvl="0" indent="0" defTabSz="91440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sr-Cyrl-BA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240" name="Group 473">
                        <a:extLst>
                          <a:ext uri="{FF2B5EF4-FFF2-40B4-BE49-F238E27FC236}">
                            <a16:creationId xmlns:a16="http://schemas.microsoft.com/office/drawing/2014/main" xmlns="" id="{D99BE961-5241-45E5-A3E2-C19FB82DCC92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36" y="1584"/>
                        <a:ext cx="144" cy="96"/>
                        <a:chOff x="2880" y="2976"/>
                        <a:chExt cx="144" cy="96"/>
                      </a:xfrm>
                    </p:grpSpPr>
                    <p:sp>
                      <p:nvSpPr>
                        <p:cNvPr id="248" name="Oval 474">
                          <a:extLst>
                            <a:ext uri="{FF2B5EF4-FFF2-40B4-BE49-F238E27FC236}">
                              <a16:creationId xmlns:a16="http://schemas.microsoft.com/office/drawing/2014/main" xmlns="" id="{40DF04C3-66CF-473C-8B0B-312FC5C65E5C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80" y="2976"/>
                          <a:ext cx="144" cy="9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marL="0" marR="0" lvl="0" indent="0" defTabSz="91440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sr-Cyrl-BA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49" name="Oval 475">
                          <a:extLst>
                            <a:ext uri="{FF2B5EF4-FFF2-40B4-BE49-F238E27FC236}">
                              <a16:creationId xmlns:a16="http://schemas.microsoft.com/office/drawing/2014/main" xmlns="" id="{E5D0A535-4E4D-490F-B943-0B15A49EDAF1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28" y="3024"/>
                          <a:ext cx="48" cy="48"/>
                        </a:xfrm>
                        <a:prstGeom prst="ellipse">
                          <a:avLst/>
                        </a:prstGeom>
                        <a:solidFill>
                          <a:srgbClr val="000000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marL="0" marR="0" lvl="0" indent="0" defTabSz="91440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sr-Cyrl-BA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241" name="Group 476">
                        <a:extLst>
                          <a:ext uri="{FF2B5EF4-FFF2-40B4-BE49-F238E27FC236}">
                            <a16:creationId xmlns:a16="http://schemas.microsoft.com/office/drawing/2014/main" xmlns="" id="{5FFA95D5-5998-46BC-A1F4-AEA9F645C204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224" y="1584"/>
                        <a:ext cx="144" cy="96"/>
                        <a:chOff x="2880" y="2976"/>
                        <a:chExt cx="144" cy="96"/>
                      </a:xfrm>
                    </p:grpSpPr>
                    <p:sp>
                      <p:nvSpPr>
                        <p:cNvPr id="246" name="Oval 477">
                          <a:extLst>
                            <a:ext uri="{FF2B5EF4-FFF2-40B4-BE49-F238E27FC236}">
                              <a16:creationId xmlns:a16="http://schemas.microsoft.com/office/drawing/2014/main" xmlns="" id="{C3A9467A-6573-4B9A-B5D1-C5454BEFBF90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80" y="2976"/>
                          <a:ext cx="144" cy="9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marL="0" marR="0" lvl="0" indent="0" defTabSz="91440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sr-Cyrl-BA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47" name="Oval 478">
                          <a:extLst>
                            <a:ext uri="{FF2B5EF4-FFF2-40B4-BE49-F238E27FC236}">
                              <a16:creationId xmlns:a16="http://schemas.microsoft.com/office/drawing/2014/main" xmlns="" id="{AC62DBBC-A267-4B71-9194-30B4756752AF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28" y="3024"/>
                          <a:ext cx="48" cy="48"/>
                        </a:xfrm>
                        <a:prstGeom prst="ellipse">
                          <a:avLst/>
                        </a:prstGeom>
                        <a:solidFill>
                          <a:srgbClr val="000000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marL="0" marR="0" lvl="0" indent="0" defTabSz="91440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sr-Cyrl-BA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</a:endParaRPr>
                        </a:p>
                      </p:txBody>
                    </p:sp>
                  </p:grpSp>
                  <p:sp>
                    <p:nvSpPr>
                      <p:cNvPr id="242" name="AutoShape 479">
                        <a:extLst>
                          <a:ext uri="{FF2B5EF4-FFF2-40B4-BE49-F238E27FC236}">
                            <a16:creationId xmlns:a16="http://schemas.microsoft.com/office/drawing/2014/main" xmlns="" id="{14DFDFDB-6568-48AA-AB4B-4C67978D9E0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 flipH="1">
                        <a:off x="3960" y="1416"/>
                        <a:ext cx="48" cy="192"/>
                      </a:xfrm>
                      <a:prstGeom prst="moon">
                        <a:avLst>
                          <a:gd name="adj" fmla="val 50000"/>
                        </a:avLst>
                      </a:prstGeom>
                      <a:solidFill>
                        <a:srgbClr val="0000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43" name="AutoShape 480">
                        <a:extLst>
                          <a:ext uri="{FF2B5EF4-FFF2-40B4-BE49-F238E27FC236}">
                            <a16:creationId xmlns:a16="http://schemas.microsoft.com/office/drawing/2014/main" xmlns="" id="{FE36F796-9C85-4FB8-A555-C6B322C61A2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 flipH="1">
                        <a:off x="4296" y="1416"/>
                        <a:ext cx="48" cy="192"/>
                      </a:xfrm>
                      <a:prstGeom prst="moon">
                        <a:avLst>
                          <a:gd name="adj" fmla="val 50000"/>
                        </a:avLst>
                      </a:prstGeom>
                      <a:solidFill>
                        <a:srgbClr val="0000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44" name="AutoShape 481">
                        <a:extLst>
                          <a:ext uri="{FF2B5EF4-FFF2-40B4-BE49-F238E27FC236}">
                            <a16:creationId xmlns:a16="http://schemas.microsoft.com/office/drawing/2014/main" xmlns="" id="{CB079FF1-F1D2-4984-B0DD-57F8992B26C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>
                        <a:off x="4104" y="1752"/>
                        <a:ext cx="96" cy="240"/>
                      </a:xfrm>
                      <a:prstGeom prst="moon">
                        <a:avLst>
                          <a:gd name="adj" fmla="val 50000"/>
                        </a:avLst>
                      </a:pr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45" name="Rectangle 482">
                        <a:extLst>
                          <a:ext uri="{FF2B5EF4-FFF2-40B4-BE49-F238E27FC236}">
                            <a16:creationId xmlns:a16="http://schemas.microsoft.com/office/drawing/2014/main" xmlns="" id="{C8562A4D-3B91-4F4F-BC73-CC86D53B16C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4" y="1968"/>
                        <a:ext cx="288" cy="144"/>
                      </a:xfrm>
                      <a:prstGeom prst="rect">
                        <a:avLst/>
                      </a:prstGeom>
                      <a:solidFill>
                        <a:srgbClr val="ECB872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231" name="Group 483">
                      <a:extLst>
                        <a:ext uri="{FF2B5EF4-FFF2-40B4-BE49-F238E27FC236}">
                          <a16:creationId xmlns:a16="http://schemas.microsoft.com/office/drawing/2014/main" xmlns="" id="{12034F14-DDF2-47C7-889D-D3868B88675E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 rot="6346845">
                      <a:off x="3744" y="1344"/>
                      <a:ext cx="288" cy="192"/>
                      <a:chOff x="2784" y="3312"/>
                      <a:chExt cx="288" cy="192"/>
                    </a:xfrm>
                  </p:grpSpPr>
                  <p:sp>
                    <p:nvSpPr>
                      <p:cNvPr id="236" name="Oval 484">
                        <a:extLst>
                          <a:ext uri="{FF2B5EF4-FFF2-40B4-BE49-F238E27FC236}">
                            <a16:creationId xmlns:a16="http://schemas.microsoft.com/office/drawing/2014/main" xmlns="" id="{716FA70F-13DD-43AD-AFB8-BEDABCC1FEE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0" y="3360"/>
                        <a:ext cx="96" cy="96"/>
                      </a:xfrm>
                      <a:prstGeom prst="ellipse">
                        <a:avLst/>
                      </a:pr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37" name="AutoShape 485">
                        <a:extLst>
                          <a:ext uri="{FF2B5EF4-FFF2-40B4-BE49-F238E27FC236}">
                            <a16:creationId xmlns:a16="http://schemas.microsoft.com/office/drawing/2014/main" xmlns="" id="{EE7F01FA-8BC6-4445-BDC8-939EF97D3FF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5400000">
                        <a:off x="2952" y="3384"/>
                        <a:ext cx="144" cy="96"/>
                      </a:xfrm>
                      <a:custGeom>
                        <a:avLst/>
                        <a:gdLst>
                          <a:gd name="G0" fmla="+- 5400 0 0"/>
                          <a:gd name="G1" fmla="+- 21600 0 5400"/>
                          <a:gd name="G2" fmla="*/ 5400 1 2"/>
                          <a:gd name="G3" fmla="+- 21600 0 G2"/>
                          <a:gd name="G4" fmla="+/ 5400 21600 2"/>
                          <a:gd name="G5" fmla="+/ G1 0 2"/>
                          <a:gd name="G6" fmla="*/ 21600 21600 5400"/>
                          <a:gd name="G7" fmla="*/ G6 1 2"/>
                          <a:gd name="G8" fmla="+- 21600 0 G7"/>
                          <a:gd name="G9" fmla="*/ 21600 1 2"/>
                          <a:gd name="G10" fmla="+- 5400 0 G9"/>
                          <a:gd name="G11" fmla="?: G10 G8 0"/>
                          <a:gd name="G12" fmla="?: G10 G7 21600"/>
                          <a:gd name="T0" fmla="*/ 18900 w 21600"/>
                          <a:gd name="T1" fmla="*/ 10800 h 21600"/>
                          <a:gd name="T2" fmla="*/ 10800 w 21600"/>
                          <a:gd name="T3" fmla="*/ 21600 h 21600"/>
                          <a:gd name="T4" fmla="*/ 2700 w 21600"/>
                          <a:gd name="T5" fmla="*/ 10800 h 21600"/>
                          <a:gd name="T6" fmla="*/ 10800 w 21600"/>
                          <a:gd name="T7" fmla="*/ 0 h 21600"/>
                          <a:gd name="T8" fmla="*/ 4500 w 21600"/>
                          <a:gd name="T9" fmla="*/ 4500 h 21600"/>
                          <a:gd name="T10" fmla="*/ 17100 w 21600"/>
                          <a:gd name="T11" fmla="*/ 171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T8" t="T9" r="T10" b="T11"/>
                        <a:pathLst>
                          <a:path w="21600" h="21600">
                            <a:moveTo>
                              <a:pt x="0" y="0"/>
                            </a:moveTo>
                            <a:lnTo>
                              <a:pt x="5400" y="21600"/>
                            </a:lnTo>
                            <a:lnTo>
                              <a:pt x="16200" y="21600"/>
                            </a:lnTo>
                            <a:lnTo>
                              <a:pt x="21600" y="0"/>
                            </a:lnTo>
                            <a:close/>
                          </a:path>
                        </a:pathLst>
                      </a:cu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38" name="AutoShape 486">
                        <a:extLst>
                          <a:ext uri="{FF2B5EF4-FFF2-40B4-BE49-F238E27FC236}">
                            <a16:creationId xmlns:a16="http://schemas.microsoft.com/office/drawing/2014/main" xmlns="" id="{E2B7AAFB-3B65-4618-9C34-4D73B2DB6C1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 flipH="1">
                        <a:off x="2760" y="3336"/>
                        <a:ext cx="144" cy="96"/>
                      </a:xfrm>
                      <a:custGeom>
                        <a:avLst/>
                        <a:gdLst>
                          <a:gd name="G0" fmla="+- 5400 0 0"/>
                          <a:gd name="G1" fmla="+- 21600 0 5400"/>
                          <a:gd name="G2" fmla="*/ 5400 1 2"/>
                          <a:gd name="G3" fmla="+- 21600 0 G2"/>
                          <a:gd name="G4" fmla="+/ 5400 21600 2"/>
                          <a:gd name="G5" fmla="+/ G1 0 2"/>
                          <a:gd name="G6" fmla="*/ 21600 21600 5400"/>
                          <a:gd name="G7" fmla="*/ G6 1 2"/>
                          <a:gd name="G8" fmla="+- 21600 0 G7"/>
                          <a:gd name="G9" fmla="*/ 21600 1 2"/>
                          <a:gd name="G10" fmla="+- 5400 0 G9"/>
                          <a:gd name="G11" fmla="?: G10 G8 0"/>
                          <a:gd name="G12" fmla="?: G10 G7 21600"/>
                          <a:gd name="T0" fmla="*/ 18900 w 21600"/>
                          <a:gd name="T1" fmla="*/ 10800 h 21600"/>
                          <a:gd name="T2" fmla="*/ 10800 w 21600"/>
                          <a:gd name="T3" fmla="*/ 21600 h 21600"/>
                          <a:gd name="T4" fmla="*/ 2700 w 21600"/>
                          <a:gd name="T5" fmla="*/ 10800 h 21600"/>
                          <a:gd name="T6" fmla="*/ 10800 w 21600"/>
                          <a:gd name="T7" fmla="*/ 0 h 21600"/>
                          <a:gd name="T8" fmla="*/ 4500 w 21600"/>
                          <a:gd name="T9" fmla="*/ 4500 h 21600"/>
                          <a:gd name="T10" fmla="*/ 17100 w 21600"/>
                          <a:gd name="T11" fmla="*/ 171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T8" t="T9" r="T10" b="T11"/>
                        <a:pathLst>
                          <a:path w="21600" h="21600">
                            <a:moveTo>
                              <a:pt x="0" y="0"/>
                            </a:moveTo>
                            <a:lnTo>
                              <a:pt x="5400" y="21600"/>
                            </a:lnTo>
                            <a:lnTo>
                              <a:pt x="16200" y="21600"/>
                            </a:lnTo>
                            <a:lnTo>
                              <a:pt x="21600" y="0"/>
                            </a:lnTo>
                            <a:close/>
                          </a:path>
                        </a:pathLst>
                      </a:cu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232" name="Group 487">
                      <a:extLst>
                        <a:ext uri="{FF2B5EF4-FFF2-40B4-BE49-F238E27FC236}">
                          <a16:creationId xmlns:a16="http://schemas.microsoft.com/office/drawing/2014/main" xmlns="" id="{A62A9947-81FF-4683-A5D5-33E0E460EF0A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 rot="3545764">
                      <a:off x="4272" y="1344"/>
                      <a:ext cx="288" cy="192"/>
                      <a:chOff x="2784" y="3312"/>
                      <a:chExt cx="288" cy="192"/>
                    </a:xfrm>
                  </p:grpSpPr>
                  <p:sp>
                    <p:nvSpPr>
                      <p:cNvPr id="233" name="Oval 488">
                        <a:extLst>
                          <a:ext uri="{FF2B5EF4-FFF2-40B4-BE49-F238E27FC236}">
                            <a16:creationId xmlns:a16="http://schemas.microsoft.com/office/drawing/2014/main" xmlns="" id="{D0354861-A4F7-49D6-8915-61E62BC15D8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0" y="3360"/>
                        <a:ext cx="96" cy="96"/>
                      </a:xfrm>
                      <a:prstGeom prst="ellipse">
                        <a:avLst/>
                      </a:pr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34" name="AutoShape 489">
                        <a:extLst>
                          <a:ext uri="{FF2B5EF4-FFF2-40B4-BE49-F238E27FC236}">
                            <a16:creationId xmlns:a16="http://schemas.microsoft.com/office/drawing/2014/main" xmlns="" id="{B6C4E860-C10B-442D-8A6E-E1F935EDCAB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5400000">
                        <a:off x="2952" y="3384"/>
                        <a:ext cx="144" cy="96"/>
                      </a:xfrm>
                      <a:custGeom>
                        <a:avLst/>
                        <a:gdLst>
                          <a:gd name="G0" fmla="+- 5400 0 0"/>
                          <a:gd name="G1" fmla="+- 21600 0 5400"/>
                          <a:gd name="G2" fmla="*/ 5400 1 2"/>
                          <a:gd name="G3" fmla="+- 21600 0 G2"/>
                          <a:gd name="G4" fmla="+/ 5400 21600 2"/>
                          <a:gd name="G5" fmla="+/ G1 0 2"/>
                          <a:gd name="G6" fmla="*/ 21600 21600 5400"/>
                          <a:gd name="G7" fmla="*/ G6 1 2"/>
                          <a:gd name="G8" fmla="+- 21600 0 G7"/>
                          <a:gd name="G9" fmla="*/ 21600 1 2"/>
                          <a:gd name="G10" fmla="+- 5400 0 G9"/>
                          <a:gd name="G11" fmla="?: G10 G8 0"/>
                          <a:gd name="G12" fmla="?: G10 G7 21600"/>
                          <a:gd name="T0" fmla="*/ 18900 w 21600"/>
                          <a:gd name="T1" fmla="*/ 10800 h 21600"/>
                          <a:gd name="T2" fmla="*/ 10800 w 21600"/>
                          <a:gd name="T3" fmla="*/ 21600 h 21600"/>
                          <a:gd name="T4" fmla="*/ 2700 w 21600"/>
                          <a:gd name="T5" fmla="*/ 10800 h 21600"/>
                          <a:gd name="T6" fmla="*/ 10800 w 21600"/>
                          <a:gd name="T7" fmla="*/ 0 h 21600"/>
                          <a:gd name="T8" fmla="*/ 4500 w 21600"/>
                          <a:gd name="T9" fmla="*/ 4500 h 21600"/>
                          <a:gd name="T10" fmla="*/ 17100 w 21600"/>
                          <a:gd name="T11" fmla="*/ 171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T8" t="T9" r="T10" b="T11"/>
                        <a:pathLst>
                          <a:path w="21600" h="21600">
                            <a:moveTo>
                              <a:pt x="0" y="0"/>
                            </a:moveTo>
                            <a:lnTo>
                              <a:pt x="5400" y="21600"/>
                            </a:lnTo>
                            <a:lnTo>
                              <a:pt x="16200" y="21600"/>
                            </a:lnTo>
                            <a:lnTo>
                              <a:pt x="21600" y="0"/>
                            </a:lnTo>
                            <a:close/>
                          </a:path>
                        </a:pathLst>
                      </a:cu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35" name="AutoShape 490">
                        <a:extLst>
                          <a:ext uri="{FF2B5EF4-FFF2-40B4-BE49-F238E27FC236}">
                            <a16:creationId xmlns:a16="http://schemas.microsoft.com/office/drawing/2014/main" xmlns="" id="{40DC4467-8CC1-4799-978D-F0FD0DEB75B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 flipH="1">
                        <a:off x="2760" y="3336"/>
                        <a:ext cx="144" cy="96"/>
                      </a:xfrm>
                      <a:custGeom>
                        <a:avLst/>
                        <a:gdLst>
                          <a:gd name="G0" fmla="+- 5400 0 0"/>
                          <a:gd name="G1" fmla="+- 21600 0 5400"/>
                          <a:gd name="G2" fmla="*/ 5400 1 2"/>
                          <a:gd name="G3" fmla="+- 21600 0 G2"/>
                          <a:gd name="G4" fmla="+/ 5400 21600 2"/>
                          <a:gd name="G5" fmla="+/ G1 0 2"/>
                          <a:gd name="G6" fmla="*/ 21600 21600 5400"/>
                          <a:gd name="G7" fmla="*/ G6 1 2"/>
                          <a:gd name="G8" fmla="+- 21600 0 G7"/>
                          <a:gd name="G9" fmla="*/ 21600 1 2"/>
                          <a:gd name="G10" fmla="+- 5400 0 G9"/>
                          <a:gd name="G11" fmla="?: G10 G8 0"/>
                          <a:gd name="G12" fmla="?: G10 G7 21600"/>
                          <a:gd name="T0" fmla="*/ 18900 w 21600"/>
                          <a:gd name="T1" fmla="*/ 10800 h 21600"/>
                          <a:gd name="T2" fmla="*/ 10800 w 21600"/>
                          <a:gd name="T3" fmla="*/ 21600 h 21600"/>
                          <a:gd name="T4" fmla="*/ 2700 w 21600"/>
                          <a:gd name="T5" fmla="*/ 10800 h 21600"/>
                          <a:gd name="T6" fmla="*/ 10800 w 21600"/>
                          <a:gd name="T7" fmla="*/ 0 h 21600"/>
                          <a:gd name="T8" fmla="*/ 4500 w 21600"/>
                          <a:gd name="T9" fmla="*/ 4500 h 21600"/>
                          <a:gd name="T10" fmla="*/ 17100 w 21600"/>
                          <a:gd name="T11" fmla="*/ 171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T8" t="T9" r="T10" b="T11"/>
                        <a:pathLst>
                          <a:path w="21600" h="21600">
                            <a:moveTo>
                              <a:pt x="0" y="0"/>
                            </a:moveTo>
                            <a:lnTo>
                              <a:pt x="5400" y="21600"/>
                            </a:lnTo>
                            <a:lnTo>
                              <a:pt x="16200" y="21600"/>
                            </a:lnTo>
                            <a:lnTo>
                              <a:pt x="21600" y="0"/>
                            </a:lnTo>
                            <a:close/>
                          </a:path>
                        </a:pathLst>
                      </a:cu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</p:grpSp>
              </p:grpSp>
              <p:sp>
                <p:nvSpPr>
                  <p:cNvPr id="228" name="AutoShape 491">
                    <a:extLst>
                      <a:ext uri="{FF2B5EF4-FFF2-40B4-BE49-F238E27FC236}">
                        <a16:creationId xmlns:a16="http://schemas.microsoft.com/office/drawing/2014/main" xmlns="" id="{3ADDF783-C796-4362-BA91-C260DB42CE4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3696" y="2256"/>
                    <a:ext cx="912" cy="960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r-Cyrl-BA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29" name="AutoShape 492">
                    <a:extLst>
                      <a:ext uri="{FF2B5EF4-FFF2-40B4-BE49-F238E27FC236}">
                        <a16:creationId xmlns:a16="http://schemas.microsoft.com/office/drawing/2014/main" xmlns="" id="{4C8E1934-C4F0-47E9-B54B-6A23BD174D8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032" y="2352"/>
                    <a:ext cx="192" cy="384"/>
                  </a:xfrm>
                  <a:prstGeom prst="flowChartDelay">
                    <a:avLst/>
                  </a:prstGeom>
                  <a:solidFill>
                    <a:srgbClr val="F8EF3A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r-Cyrl-BA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23" name="AutoShape 493">
                  <a:extLst>
                    <a:ext uri="{FF2B5EF4-FFF2-40B4-BE49-F238E27FC236}">
                      <a16:creationId xmlns:a16="http://schemas.microsoft.com/office/drawing/2014/main" xmlns="" id="{7F3DDD02-5D6B-4EC5-8C44-60EB2C484F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36" y="3216"/>
                  <a:ext cx="192" cy="528"/>
                </a:xfrm>
                <a:prstGeom prst="flowChartManualOperation">
                  <a:avLst/>
                </a:prstGeom>
                <a:solidFill>
                  <a:srgbClr val="ECB87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r-Cyrl-BA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24" name="AutoShape 494">
                  <a:extLst>
                    <a:ext uri="{FF2B5EF4-FFF2-40B4-BE49-F238E27FC236}">
                      <a16:creationId xmlns:a16="http://schemas.microsoft.com/office/drawing/2014/main" xmlns="" id="{272AD43D-0EB1-42DF-AD23-0DC4F8E0B4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28" y="3216"/>
                  <a:ext cx="192" cy="528"/>
                </a:xfrm>
                <a:prstGeom prst="flowChartManualOperation">
                  <a:avLst/>
                </a:prstGeom>
                <a:solidFill>
                  <a:srgbClr val="ECB87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r-Cyrl-BA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25" name="AutoShape 495">
                  <a:extLst>
                    <a:ext uri="{FF2B5EF4-FFF2-40B4-BE49-F238E27FC236}">
                      <a16:creationId xmlns:a16="http://schemas.microsoft.com/office/drawing/2014/main" xmlns="" id="{66C0CA21-51E5-44CA-A030-EF438A1F2D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3936" y="3696"/>
                  <a:ext cx="192" cy="192"/>
                </a:xfrm>
                <a:prstGeom prst="flowChartDelay">
                  <a:avLst/>
                </a:prstGeom>
                <a:solidFill>
                  <a:srgbClr val="DC2304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r-Cyrl-BA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26" name="AutoShape 496">
                  <a:extLst>
                    <a:ext uri="{FF2B5EF4-FFF2-40B4-BE49-F238E27FC236}">
                      <a16:creationId xmlns:a16="http://schemas.microsoft.com/office/drawing/2014/main" xmlns="" id="{D6921842-D2C0-4E2F-90E9-74ED63F9D8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4128" y="3696"/>
                  <a:ext cx="192" cy="192"/>
                </a:xfrm>
                <a:prstGeom prst="flowChartDelay">
                  <a:avLst/>
                </a:prstGeom>
                <a:solidFill>
                  <a:srgbClr val="DC2304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r-Cyrl-BA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205" name="Group 497">
              <a:extLst>
                <a:ext uri="{FF2B5EF4-FFF2-40B4-BE49-F238E27FC236}">
                  <a16:creationId xmlns:a16="http://schemas.microsoft.com/office/drawing/2014/main" xmlns="" id="{606C1731-F1A3-47DA-8A07-AA8A88340BD1}"/>
                </a:ext>
              </a:extLst>
            </p:cNvPr>
            <p:cNvGrpSpPr>
              <a:grpSpLocks/>
            </p:cNvGrpSpPr>
            <p:nvPr/>
          </p:nvGrpSpPr>
          <p:grpSpPr bwMode="auto">
            <a:xfrm rot="3382061">
              <a:off x="4151" y="3146"/>
              <a:ext cx="231" cy="181"/>
              <a:chOff x="2448" y="2880"/>
              <a:chExt cx="240" cy="192"/>
            </a:xfrm>
          </p:grpSpPr>
          <p:sp>
            <p:nvSpPr>
              <p:cNvPr id="213" name="Oval 498">
                <a:extLst>
                  <a:ext uri="{FF2B5EF4-FFF2-40B4-BE49-F238E27FC236}">
                    <a16:creationId xmlns:a16="http://schemas.microsoft.com/office/drawing/2014/main" xmlns="" id="{4F340A2C-7D15-42EB-B1AE-D448916AC1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97358">
                <a:off x="2448" y="2880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14" name="Oval 499">
                <a:extLst>
                  <a:ext uri="{FF2B5EF4-FFF2-40B4-BE49-F238E27FC236}">
                    <a16:creationId xmlns:a16="http://schemas.microsoft.com/office/drawing/2014/main" xmlns="" id="{70321248-B014-4450-8531-5EE2695562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15" name="Oval 500">
                <a:extLst>
                  <a:ext uri="{FF2B5EF4-FFF2-40B4-BE49-F238E27FC236}">
                    <a16:creationId xmlns:a16="http://schemas.microsoft.com/office/drawing/2014/main" xmlns="" id="{8439EB48-E0E5-41DC-BD99-72EB868AB0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16" name="Oval 501">
                <a:extLst>
                  <a:ext uri="{FF2B5EF4-FFF2-40B4-BE49-F238E27FC236}">
                    <a16:creationId xmlns:a16="http://schemas.microsoft.com/office/drawing/2014/main" xmlns="" id="{84666033-2883-462A-8632-A4D6322F7A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17" name="Oval 502">
                <a:extLst>
                  <a:ext uri="{FF2B5EF4-FFF2-40B4-BE49-F238E27FC236}">
                    <a16:creationId xmlns:a16="http://schemas.microsoft.com/office/drawing/2014/main" xmlns="" id="{719BEFCE-E101-429E-9480-8C3B344F74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2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18" name="Oval 503">
                <a:extLst>
                  <a:ext uri="{FF2B5EF4-FFF2-40B4-BE49-F238E27FC236}">
                    <a16:creationId xmlns:a16="http://schemas.microsoft.com/office/drawing/2014/main" xmlns="" id="{CEC28800-70A1-4E64-84CC-9E4267BD8E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2880"/>
                <a:ext cx="240" cy="96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06" name="Group 504">
              <a:extLst>
                <a:ext uri="{FF2B5EF4-FFF2-40B4-BE49-F238E27FC236}">
                  <a16:creationId xmlns:a16="http://schemas.microsoft.com/office/drawing/2014/main" xmlns="" id="{2C402752-1B38-483B-BA03-B0C81574C436}"/>
                </a:ext>
              </a:extLst>
            </p:cNvPr>
            <p:cNvGrpSpPr>
              <a:grpSpLocks/>
            </p:cNvGrpSpPr>
            <p:nvPr/>
          </p:nvGrpSpPr>
          <p:grpSpPr bwMode="auto">
            <a:xfrm rot="18217939" flipH="1">
              <a:off x="5507" y="3099"/>
              <a:ext cx="230" cy="181"/>
              <a:chOff x="2448" y="2880"/>
              <a:chExt cx="240" cy="192"/>
            </a:xfrm>
          </p:grpSpPr>
          <p:sp>
            <p:nvSpPr>
              <p:cNvPr id="207" name="Oval 505">
                <a:extLst>
                  <a:ext uri="{FF2B5EF4-FFF2-40B4-BE49-F238E27FC236}">
                    <a16:creationId xmlns:a16="http://schemas.microsoft.com/office/drawing/2014/main" xmlns="" id="{A5FCEDF5-D81F-4704-B7EE-0CBDE82035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97358">
                <a:off x="2448" y="2880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08" name="Oval 506">
                <a:extLst>
                  <a:ext uri="{FF2B5EF4-FFF2-40B4-BE49-F238E27FC236}">
                    <a16:creationId xmlns:a16="http://schemas.microsoft.com/office/drawing/2014/main" xmlns="" id="{08E25B17-8E9E-4B1B-AB63-04063C030C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09" name="Oval 507">
                <a:extLst>
                  <a:ext uri="{FF2B5EF4-FFF2-40B4-BE49-F238E27FC236}">
                    <a16:creationId xmlns:a16="http://schemas.microsoft.com/office/drawing/2014/main" xmlns="" id="{4889CAB8-A770-47A0-98A1-9B90913319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10" name="Oval 508">
                <a:extLst>
                  <a:ext uri="{FF2B5EF4-FFF2-40B4-BE49-F238E27FC236}">
                    <a16:creationId xmlns:a16="http://schemas.microsoft.com/office/drawing/2014/main" xmlns="" id="{3CB5029C-C434-4287-A999-301B45E62B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11" name="Oval 509">
                <a:extLst>
                  <a:ext uri="{FF2B5EF4-FFF2-40B4-BE49-F238E27FC236}">
                    <a16:creationId xmlns:a16="http://schemas.microsoft.com/office/drawing/2014/main" xmlns="" id="{D85A6E8C-FFDF-470C-87AA-42B52F3F9B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2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12" name="Oval 510">
                <a:extLst>
                  <a:ext uri="{FF2B5EF4-FFF2-40B4-BE49-F238E27FC236}">
                    <a16:creationId xmlns:a16="http://schemas.microsoft.com/office/drawing/2014/main" xmlns="" id="{7B582A81-01DA-435C-8AD0-72C2F79815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2880"/>
                <a:ext cx="240" cy="96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252" name="Group 462">
            <a:extLst>
              <a:ext uri="{FF2B5EF4-FFF2-40B4-BE49-F238E27FC236}">
                <a16:creationId xmlns:a16="http://schemas.microsoft.com/office/drawing/2014/main" xmlns="" id="{88D714A2-D866-4BC0-A5AB-25E3F11630B6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8963641" y="1993315"/>
            <a:ext cx="700922" cy="1175371"/>
            <a:chOff x="4176" y="1968"/>
            <a:chExt cx="1536" cy="2352"/>
          </a:xfrm>
        </p:grpSpPr>
        <p:grpSp>
          <p:nvGrpSpPr>
            <p:cNvPr id="253" name="Group 463">
              <a:extLst>
                <a:ext uri="{FF2B5EF4-FFF2-40B4-BE49-F238E27FC236}">
                  <a16:creationId xmlns:a16="http://schemas.microsoft.com/office/drawing/2014/main" xmlns="" id="{9F95A8D7-D40D-4A7A-BBDB-0FEBDE4D0D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66" y="1968"/>
              <a:ext cx="1310" cy="2352"/>
              <a:chOff x="3456" y="1440"/>
              <a:chExt cx="1392" cy="2448"/>
            </a:xfrm>
          </p:grpSpPr>
          <p:sp>
            <p:nvSpPr>
              <p:cNvPr id="268" name="AutoShape 464">
                <a:extLst>
                  <a:ext uri="{FF2B5EF4-FFF2-40B4-BE49-F238E27FC236}">
                    <a16:creationId xmlns:a16="http://schemas.microsoft.com/office/drawing/2014/main" xmlns="" id="{4C79A816-D4E9-4475-A459-C7B03CE02A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297410">
                <a:off x="3456" y="2448"/>
                <a:ext cx="576" cy="144"/>
              </a:xfrm>
              <a:prstGeom prst="flowChartManualInput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69" name="AutoShape 465">
                <a:extLst>
                  <a:ext uri="{FF2B5EF4-FFF2-40B4-BE49-F238E27FC236}">
                    <a16:creationId xmlns:a16="http://schemas.microsoft.com/office/drawing/2014/main" xmlns="" id="{28A776F2-9B2C-46D1-AE5E-AE439B3E59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2886940">
                <a:off x="4272" y="2448"/>
                <a:ext cx="576" cy="144"/>
              </a:xfrm>
              <a:prstGeom prst="flowChartManualInput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grpSp>
            <p:nvGrpSpPr>
              <p:cNvPr id="270" name="Group 466">
                <a:extLst>
                  <a:ext uri="{FF2B5EF4-FFF2-40B4-BE49-F238E27FC236}">
                    <a16:creationId xmlns:a16="http://schemas.microsoft.com/office/drawing/2014/main" xmlns="" id="{E3CB757B-2883-4C59-93DF-57748D1ADC9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96" y="1440"/>
                <a:ext cx="912" cy="2448"/>
                <a:chOff x="3696" y="1440"/>
                <a:chExt cx="912" cy="2448"/>
              </a:xfrm>
            </p:grpSpPr>
            <p:grpSp>
              <p:nvGrpSpPr>
                <p:cNvPr id="271" name="Group 467">
                  <a:extLst>
                    <a:ext uri="{FF2B5EF4-FFF2-40B4-BE49-F238E27FC236}">
                      <a16:creationId xmlns:a16="http://schemas.microsoft.com/office/drawing/2014/main" xmlns="" id="{A552918E-A195-4773-8822-56D584AC3C6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696" y="1440"/>
                  <a:ext cx="912" cy="1776"/>
                  <a:chOff x="3696" y="1440"/>
                  <a:chExt cx="912" cy="1776"/>
                </a:xfrm>
              </p:grpSpPr>
              <p:grpSp>
                <p:nvGrpSpPr>
                  <p:cNvPr id="276" name="Group 468">
                    <a:extLst>
                      <a:ext uri="{FF2B5EF4-FFF2-40B4-BE49-F238E27FC236}">
                        <a16:creationId xmlns:a16="http://schemas.microsoft.com/office/drawing/2014/main" xmlns="" id="{5CBBF744-37EE-49B5-870B-9A0EFE315FC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750" y="1440"/>
                    <a:ext cx="810" cy="816"/>
                    <a:chOff x="3744" y="1296"/>
                    <a:chExt cx="810" cy="816"/>
                  </a:xfrm>
                </p:grpSpPr>
                <p:grpSp>
                  <p:nvGrpSpPr>
                    <p:cNvPr id="279" name="Group 469">
                      <a:extLst>
                        <a:ext uri="{FF2B5EF4-FFF2-40B4-BE49-F238E27FC236}">
                          <a16:creationId xmlns:a16="http://schemas.microsoft.com/office/drawing/2014/main" xmlns="" id="{931EC0B6-F508-43BE-83ED-6E45A0340C1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44" y="1296"/>
                      <a:ext cx="810" cy="816"/>
                      <a:chOff x="3750" y="1296"/>
                      <a:chExt cx="810" cy="816"/>
                    </a:xfrm>
                  </p:grpSpPr>
                  <p:grpSp>
                    <p:nvGrpSpPr>
                      <p:cNvPr id="288" name="Group 470">
                        <a:extLst>
                          <a:ext uri="{FF2B5EF4-FFF2-40B4-BE49-F238E27FC236}">
                            <a16:creationId xmlns:a16="http://schemas.microsoft.com/office/drawing/2014/main" xmlns="" id="{92044C44-6523-4332-9740-DFC53F4C96F5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750" y="1296"/>
                        <a:ext cx="810" cy="672"/>
                        <a:chOff x="3750" y="1296"/>
                        <a:chExt cx="810" cy="672"/>
                      </a:xfrm>
                    </p:grpSpPr>
                    <p:sp>
                      <p:nvSpPr>
                        <p:cNvPr id="299" name="chair3">
                          <a:extLst>
                            <a:ext uri="{FF2B5EF4-FFF2-40B4-BE49-F238E27FC236}">
                              <a16:creationId xmlns:a16="http://schemas.microsoft.com/office/drawing/2014/main" xmlns="" id="{2443D6E6-506A-45BB-89DC-6F9AAAAE8E01}"/>
                            </a:ext>
                          </a:extLst>
                        </p:cNvPr>
                        <p:cNvSpPr>
                          <a:spLocks noEditPoints="1" noChangeArrowheads="1"/>
                        </p:cNvSpPr>
                        <p:nvPr/>
                      </p:nvSpPr>
                      <p:spPr bwMode="auto">
                        <a:xfrm>
                          <a:off x="3750" y="1296"/>
                          <a:ext cx="810" cy="666"/>
                        </a:xfrm>
                        <a:custGeom>
                          <a:avLst/>
                          <a:gdLst>
                            <a:gd name="T0" fmla="*/ 10800 w 21600"/>
                            <a:gd name="T1" fmla="*/ 0 h 21600"/>
                            <a:gd name="T2" fmla="*/ 20275 w 21600"/>
                            <a:gd name="T3" fmla="*/ 10800 h 21600"/>
                            <a:gd name="T4" fmla="*/ 10800 w 21600"/>
                            <a:gd name="T5" fmla="*/ 21600 h 21600"/>
                            <a:gd name="T6" fmla="*/ 1303 w 21600"/>
                            <a:gd name="T7" fmla="*/ 10800 h 21600"/>
                            <a:gd name="T8" fmla="*/ 4828 w 21600"/>
                            <a:gd name="T9" fmla="*/ 6639 h 21600"/>
                            <a:gd name="T10" fmla="*/ 16846 w 21600"/>
                            <a:gd name="T11" fmla="*/ 19649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</a:cxnLst>
                          <a:rect l="T8" t="T9" r="T10" b="T11"/>
                          <a:pathLst>
                            <a:path w="21600" h="21600" extrusionOk="0">
                              <a:moveTo>
                                <a:pt x="10661" y="21600"/>
                              </a:moveTo>
                              <a:lnTo>
                                <a:pt x="11964" y="21600"/>
                              </a:lnTo>
                              <a:lnTo>
                                <a:pt x="12969" y="21477"/>
                              </a:lnTo>
                              <a:lnTo>
                                <a:pt x="13951" y="21379"/>
                              </a:lnTo>
                              <a:lnTo>
                                <a:pt x="14742" y="21134"/>
                              </a:lnTo>
                              <a:lnTo>
                                <a:pt x="15575" y="20765"/>
                              </a:lnTo>
                              <a:lnTo>
                                <a:pt x="16152" y="20520"/>
                              </a:lnTo>
                              <a:lnTo>
                                <a:pt x="16579" y="20225"/>
                              </a:lnTo>
                              <a:lnTo>
                                <a:pt x="16942" y="19857"/>
                              </a:lnTo>
                              <a:lnTo>
                                <a:pt x="17455" y="20520"/>
                              </a:lnTo>
                              <a:lnTo>
                                <a:pt x="17989" y="21011"/>
                              </a:lnTo>
                              <a:lnTo>
                                <a:pt x="18459" y="21379"/>
                              </a:lnTo>
                              <a:lnTo>
                                <a:pt x="19079" y="21477"/>
                              </a:lnTo>
                              <a:lnTo>
                                <a:pt x="19656" y="21477"/>
                              </a:lnTo>
                              <a:lnTo>
                                <a:pt x="20275" y="21379"/>
                              </a:lnTo>
                              <a:lnTo>
                                <a:pt x="20660" y="21011"/>
                              </a:lnTo>
                              <a:lnTo>
                                <a:pt x="21173" y="20643"/>
                              </a:lnTo>
                              <a:lnTo>
                                <a:pt x="21386" y="20225"/>
                              </a:lnTo>
                              <a:lnTo>
                                <a:pt x="21600" y="19636"/>
                              </a:lnTo>
                              <a:lnTo>
                                <a:pt x="21600" y="19145"/>
                              </a:lnTo>
                              <a:lnTo>
                                <a:pt x="21600" y="18605"/>
                              </a:lnTo>
                              <a:lnTo>
                                <a:pt x="21386" y="18115"/>
                              </a:lnTo>
                              <a:lnTo>
                                <a:pt x="21066" y="17525"/>
                              </a:lnTo>
                              <a:lnTo>
                                <a:pt x="20660" y="17108"/>
                              </a:lnTo>
                              <a:lnTo>
                                <a:pt x="20275" y="16740"/>
                              </a:lnTo>
                              <a:lnTo>
                                <a:pt x="20275" y="10628"/>
                              </a:lnTo>
                              <a:lnTo>
                                <a:pt x="20275" y="5695"/>
                              </a:lnTo>
                              <a:lnTo>
                                <a:pt x="20275" y="5105"/>
                              </a:lnTo>
                              <a:lnTo>
                                <a:pt x="20190" y="4492"/>
                              </a:lnTo>
                              <a:lnTo>
                                <a:pt x="19976" y="4075"/>
                              </a:lnTo>
                              <a:lnTo>
                                <a:pt x="19763" y="3485"/>
                              </a:lnTo>
                              <a:lnTo>
                                <a:pt x="19442" y="2995"/>
                              </a:lnTo>
                              <a:lnTo>
                                <a:pt x="19079" y="2455"/>
                              </a:lnTo>
                              <a:lnTo>
                                <a:pt x="18673" y="2086"/>
                              </a:lnTo>
                              <a:lnTo>
                                <a:pt x="18139" y="1620"/>
                              </a:lnTo>
                              <a:lnTo>
                                <a:pt x="17562" y="1325"/>
                              </a:lnTo>
                              <a:lnTo>
                                <a:pt x="16836" y="957"/>
                              </a:lnTo>
                              <a:lnTo>
                                <a:pt x="16045" y="589"/>
                              </a:lnTo>
                              <a:lnTo>
                                <a:pt x="15169" y="344"/>
                              </a:lnTo>
                              <a:lnTo>
                                <a:pt x="14272" y="245"/>
                              </a:lnTo>
                              <a:lnTo>
                                <a:pt x="13182" y="123"/>
                              </a:lnTo>
                              <a:lnTo>
                                <a:pt x="12028" y="0"/>
                              </a:lnTo>
                              <a:lnTo>
                                <a:pt x="10832" y="0"/>
                              </a:lnTo>
                              <a:lnTo>
                                <a:pt x="9572" y="0"/>
                              </a:lnTo>
                              <a:lnTo>
                                <a:pt x="8418" y="123"/>
                              </a:lnTo>
                              <a:lnTo>
                                <a:pt x="7328" y="245"/>
                              </a:lnTo>
                              <a:lnTo>
                                <a:pt x="6431" y="344"/>
                              </a:lnTo>
                              <a:lnTo>
                                <a:pt x="5555" y="589"/>
                              </a:lnTo>
                              <a:lnTo>
                                <a:pt x="4764" y="957"/>
                              </a:lnTo>
                              <a:lnTo>
                                <a:pt x="4038" y="1325"/>
                              </a:lnTo>
                              <a:lnTo>
                                <a:pt x="3461" y="1620"/>
                              </a:lnTo>
                              <a:lnTo>
                                <a:pt x="2927" y="2086"/>
                              </a:lnTo>
                              <a:lnTo>
                                <a:pt x="2521" y="2455"/>
                              </a:lnTo>
                              <a:lnTo>
                                <a:pt x="2158" y="2995"/>
                              </a:lnTo>
                              <a:lnTo>
                                <a:pt x="1837" y="3485"/>
                              </a:lnTo>
                              <a:lnTo>
                                <a:pt x="1624" y="4075"/>
                              </a:lnTo>
                              <a:lnTo>
                                <a:pt x="1410" y="4492"/>
                              </a:lnTo>
                              <a:lnTo>
                                <a:pt x="1303" y="5105"/>
                              </a:lnTo>
                              <a:lnTo>
                                <a:pt x="1303" y="5695"/>
                              </a:lnTo>
                              <a:lnTo>
                                <a:pt x="1303" y="10874"/>
                              </a:lnTo>
                              <a:lnTo>
                                <a:pt x="1303" y="16740"/>
                              </a:lnTo>
                              <a:lnTo>
                                <a:pt x="940" y="17108"/>
                              </a:lnTo>
                              <a:lnTo>
                                <a:pt x="534" y="17525"/>
                              </a:lnTo>
                              <a:lnTo>
                                <a:pt x="214" y="18115"/>
                              </a:lnTo>
                              <a:lnTo>
                                <a:pt x="0" y="18605"/>
                              </a:lnTo>
                              <a:lnTo>
                                <a:pt x="0" y="19145"/>
                              </a:lnTo>
                              <a:lnTo>
                                <a:pt x="0" y="19636"/>
                              </a:lnTo>
                              <a:lnTo>
                                <a:pt x="214" y="20225"/>
                              </a:lnTo>
                              <a:lnTo>
                                <a:pt x="427" y="20643"/>
                              </a:lnTo>
                              <a:lnTo>
                                <a:pt x="833" y="21011"/>
                              </a:lnTo>
                              <a:lnTo>
                                <a:pt x="1303" y="21379"/>
                              </a:lnTo>
                              <a:lnTo>
                                <a:pt x="1944" y="21477"/>
                              </a:lnTo>
                              <a:lnTo>
                                <a:pt x="2521" y="21477"/>
                              </a:lnTo>
                              <a:lnTo>
                                <a:pt x="3141" y="21379"/>
                              </a:lnTo>
                              <a:lnTo>
                                <a:pt x="3611" y="21011"/>
                              </a:lnTo>
                              <a:lnTo>
                                <a:pt x="4145" y="20520"/>
                              </a:lnTo>
                              <a:lnTo>
                                <a:pt x="4658" y="19857"/>
                              </a:lnTo>
                              <a:lnTo>
                                <a:pt x="4914" y="20225"/>
                              </a:lnTo>
                              <a:lnTo>
                                <a:pt x="5448" y="20520"/>
                              </a:lnTo>
                              <a:lnTo>
                                <a:pt x="6025" y="20765"/>
                              </a:lnTo>
                              <a:lnTo>
                                <a:pt x="6751" y="21134"/>
                              </a:lnTo>
                              <a:lnTo>
                                <a:pt x="7542" y="21379"/>
                              </a:lnTo>
                              <a:lnTo>
                                <a:pt x="8418" y="21477"/>
                              </a:lnTo>
                              <a:lnTo>
                                <a:pt x="9465" y="21600"/>
                              </a:lnTo>
                              <a:lnTo>
                                <a:pt x="10661" y="21600"/>
                              </a:lnTo>
                              <a:close/>
                            </a:path>
                            <a:path w="21600" h="21600" extrusionOk="0">
                              <a:moveTo>
                                <a:pt x="17049" y="19857"/>
                              </a:moveTo>
                              <a:lnTo>
                                <a:pt x="17049" y="19268"/>
                              </a:lnTo>
                              <a:lnTo>
                                <a:pt x="17049" y="18016"/>
                              </a:lnTo>
                              <a:lnTo>
                                <a:pt x="17049" y="16274"/>
                              </a:lnTo>
                              <a:lnTo>
                                <a:pt x="17049" y="14114"/>
                              </a:lnTo>
                              <a:lnTo>
                                <a:pt x="17049" y="11880"/>
                              </a:lnTo>
                              <a:lnTo>
                                <a:pt x="17049" y="9843"/>
                              </a:lnTo>
                              <a:lnTo>
                                <a:pt x="17049" y="8100"/>
                              </a:lnTo>
                              <a:lnTo>
                                <a:pt x="17049" y="7069"/>
                              </a:lnTo>
                              <a:lnTo>
                                <a:pt x="16942" y="6725"/>
                              </a:lnTo>
                              <a:lnTo>
                                <a:pt x="16836" y="6357"/>
                              </a:lnTo>
                              <a:lnTo>
                                <a:pt x="16686" y="6112"/>
                              </a:lnTo>
                              <a:lnTo>
                                <a:pt x="16472" y="5768"/>
                              </a:lnTo>
                              <a:lnTo>
                                <a:pt x="15746" y="5351"/>
                              </a:lnTo>
                              <a:lnTo>
                                <a:pt x="14849" y="4983"/>
                              </a:lnTo>
                              <a:lnTo>
                                <a:pt x="13951" y="4615"/>
                              </a:lnTo>
                              <a:lnTo>
                                <a:pt x="12862" y="4369"/>
                              </a:lnTo>
                              <a:lnTo>
                                <a:pt x="11879" y="4271"/>
                              </a:lnTo>
                              <a:lnTo>
                                <a:pt x="10832" y="4197"/>
                              </a:lnTo>
                              <a:lnTo>
                                <a:pt x="9828" y="4271"/>
                              </a:lnTo>
                              <a:lnTo>
                                <a:pt x="8845" y="4369"/>
                              </a:lnTo>
                              <a:lnTo>
                                <a:pt x="7734" y="4615"/>
                              </a:lnTo>
                              <a:lnTo>
                                <a:pt x="6751" y="4983"/>
                              </a:lnTo>
                              <a:lnTo>
                                <a:pt x="5961" y="5351"/>
                              </a:lnTo>
                              <a:lnTo>
                                <a:pt x="5234" y="5768"/>
                              </a:lnTo>
                              <a:lnTo>
                                <a:pt x="4914" y="6112"/>
                              </a:lnTo>
                              <a:lnTo>
                                <a:pt x="4764" y="6357"/>
                              </a:lnTo>
                              <a:lnTo>
                                <a:pt x="4658" y="6725"/>
                              </a:lnTo>
                              <a:lnTo>
                                <a:pt x="4658" y="7069"/>
                              </a:lnTo>
                              <a:lnTo>
                                <a:pt x="4658" y="8100"/>
                              </a:lnTo>
                              <a:lnTo>
                                <a:pt x="4658" y="9843"/>
                              </a:lnTo>
                              <a:lnTo>
                                <a:pt x="4658" y="11880"/>
                              </a:lnTo>
                              <a:lnTo>
                                <a:pt x="4658" y="14114"/>
                              </a:lnTo>
                              <a:lnTo>
                                <a:pt x="4658" y="16274"/>
                              </a:lnTo>
                              <a:lnTo>
                                <a:pt x="4658" y="18016"/>
                              </a:lnTo>
                              <a:lnTo>
                                <a:pt x="4658" y="19268"/>
                              </a:lnTo>
                              <a:lnTo>
                                <a:pt x="4658" y="19857"/>
                              </a:lnTo>
                            </a:path>
                          </a:pathLst>
                        </a:custGeom>
                        <a:solidFill>
                          <a:srgbClr val="F8EF3A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>
                          <a:outerShdw dist="107763" dir="2700000" algn="ctr" rotWithShape="0">
                            <a:srgbClr val="808080"/>
                          </a:outerShdw>
                        </a:effectLst>
                      </p:spPr>
                      <p:txBody>
                        <a:bodyPr/>
                        <a:lstStyle/>
                        <a:p>
                          <a:pPr marL="0" marR="0" lvl="0" indent="0" defTabSz="91440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sr-Cyrl-BA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300" name="AutoShape 472">
                          <a:extLst>
                            <a:ext uri="{FF2B5EF4-FFF2-40B4-BE49-F238E27FC236}">
                              <a16:creationId xmlns:a16="http://schemas.microsoft.com/office/drawing/2014/main" xmlns="" id="{6FDBB81F-1F20-43C0-8CA6-894FC3C43E99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5400000">
                          <a:off x="3888" y="1440"/>
                          <a:ext cx="528" cy="528"/>
                        </a:xfrm>
                        <a:prstGeom prst="roundRect">
                          <a:avLst>
                            <a:gd name="adj" fmla="val 16667"/>
                          </a:avLst>
                        </a:prstGeom>
                        <a:solidFill>
                          <a:srgbClr val="ECB872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marL="0" marR="0" lvl="0" indent="0" defTabSz="91440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sr-Cyrl-BA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289" name="Group 473">
                        <a:extLst>
                          <a:ext uri="{FF2B5EF4-FFF2-40B4-BE49-F238E27FC236}">
                            <a16:creationId xmlns:a16="http://schemas.microsoft.com/office/drawing/2014/main" xmlns="" id="{DC1293FD-509A-45F4-9277-228B896B70CF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36" y="1584"/>
                        <a:ext cx="144" cy="96"/>
                        <a:chOff x="2880" y="2976"/>
                        <a:chExt cx="144" cy="96"/>
                      </a:xfrm>
                    </p:grpSpPr>
                    <p:sp>
                      <p:nvSpPr>
                        <p:cNvPr id="297" name="Oval 474">
                          <a:extLst>
                            <a:ext uri="{FF2B5EF4-FFF2-40B4-BE49-F238E27FC236}">
                              <a16:creationId xmlns:a16="http://schemas.microsoft.com/office/drawing/2014/main" xmlns="" id="{3C64E6D6-1A4D-4649-928C-53A46715DAD2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80" y="2976"/>
                          <a:ext cx="144" cy="9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marL="0" marR="0" lvl="0" indent="0" defTabSz="91440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sr-Cyrl-BA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98" name="Oval 475">
                          <a:extLst>
                            <a:ext uri="{FF2B5EF4-FFF2-40B4-BE49-F238E27FC236}">
                              <a16:creationId xmlns:a16="http://schemas.microsoft.com/office/drawing/2014/main" xmlns="" id="{9A12E619-0079-494C-B769-425FCF9F1D66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28" y="3024"/>
                          <a:ext cx="48" cy="48"/>
                        </a:xfrm>
                        <a:prstGeom prst="ellipse">
                          <a:avLst/>
                        </a:prstGeom>
                        <a:solidFill>
                          <a:srgbClr val="000000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marL="0" marR="0" lvl="0" indent="0" defTabSz="91440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sr-Cyrl-BA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290" name="Group 476">
                        <a:extLst>
                          <a:ext uri="{FF2B5EF4-FFF2-40B4-BE49-F238E27FC236}">
                            <a16:creationId xmlns:a16="http://schemas.microsoft.com/office/drawing/2014/main" xmlns="" id="{D7B4D7A5-A656-4D08-AD36-C97A8D444958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224" y="1584"/>
                        <a:ext cx="144" cy="96"/>
                        <a:chOff x="2880" y="2976"/>
                        <a:chExt cx="144" cy="96"/>
                      </a:xfrm>
                    </p:grpSpPr>
                    <p:sp>
                      <p:nvSpPr>
                        <p:cNvPr id="295" name="Oval 477">
                          <a:extLst>
                            <a:ext uri="{FF2B5EF4-FFF2-40B4-BE49-F238E27FC236}">
                              <a16:creationId xmlns:a16="http://schemas.microsoft.com/office/drawing/2014/main" xmlns="" id="{8AC7995B-4218-43EA-84F9-ECFD487CE0B9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80" y="2976"/>
                          <a:ext cx="144" cy="9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marL="0" marR="0" lvl="0" indent="0" defTabSz="91440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sr-Cyrl-BA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96" name="Oval 478">
                          <a:extLst>
                            <a:ext uri="{FF2B5EF4-FFF2-40B4-BE49-F238E27FC236}">
                              <a16:creationId xmlns:a16="http://schemas.microsoft.com/office/drawing/2014/main" xmlns="" id="{0F12D35C-8EAC-4374-A109-A4365FF4664B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28" y="3024"/>
                          <a:ext cx="48" cy="48"/>
                        </a:xfrm>
                        <a:prstGeom prst="ellipse">
                          <a:avLst/>
                        </a:prstGeom>
                        <a:solidFill>
                          <a:srgbClr val="000000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marL="0" marR="0" lvl="0" indent="0" defTabSz="91440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sr-Cyrl-BA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</a:endParaRPr>
                        </a:p>
                      </p:txBody>
                    </p:sp>
                  </p:grpSp>
                  <p:sp>
                    <p:nvSpPr>
                      <p:cNvPr id="291" name="AutoShape 479">
                        <a:extLst>
                          <a:ext uri="{FF2B5EF4-FFF2-40B4-BE49-F238E27FC236}">
                            <a16:creationId xmlns:a16="http://schemas.microsoft.com/office/drawing/2014/main" xmlns="" id="{BCBFD0DE-ADE3-4F6D-9453-13B57E12315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 flipH="1">
                        <a:off x="3960" y="1416"/>
                        <a:ext cx="48" cy="192"/>
                      </a:xfrm>
                      <a:prstGeom prst="moon">
                        <a:avLst>
                          <a:gd name="adj" fmla="val 50000"/>
                        </a:avLst>
                      </a:prstGeom>
                      <a:solidFill>
                        <a:srgbClr val="0000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92" name="AutoShape 480">
                        <a:extLst>
                          <a:ext uri="{FF2B5EF4-FFF2-40B4-BE49-F238E27FC236}">
                            <a16:creationId xmlns:a16="http://schemas.microsoft.com/office/drawing/2014/main" xmlns="" id="{D984362A-ED72-4234-9131-831CD5E5C06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 flipH="1">
                        <a:off x="4296" y="1416"/>
                        <a:ext cx="48" cy="192"/>
                      </a:xfrm>
                      <a:prstGeom prst="moon">
                        <a:avLst>
                          <a:gd name="adj" fmla="val 50000"/>
                        </a:avLst>
                      </a:prstGeom>
                      <a:solidFill>
                        <a:srgbClr val="0000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93" name="AutoShape 481">
                        <a:extLst>
                          <a:ext uri="{FF2B5EF4-FFF2-40B4-BE49-F238E27FC236}">
                            <a16:creationId xmlns:a16="http://schemas.microsoft.com/office/drawing/2014/main" xmlns="" id="{ABF75DD1-0DD3-42C6-B295-D67348B6452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>
                        <a:off x="4104" y="1752"/>
                        <a:ext cx="96" cy="240"/>
                      </a:xfrm>
                      <a:prstGeom prst="moon">
                        <a:avLst>
                          <a:gd name="adj" fmla="val 50000"/>
                        </a:avLst>
                      </a:pr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94" name="Rectangle 482">
                        <a:extLst>
                          <a:ext uri="{FF2B5EF4-FFF2-40B4-BE49-F238E27FC236}">
                            <a16:creationId xmlns:a16="http://schemas.microsoft.com/office/drawing/2014/main" xmlns="" id="{34358A40-8A39-4B2D-8965-404D0A802CD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4" y="1968"/>
                        <a:ext cx="288" cy="144"/>
                      </a:xfrm>
                      <a:prstGeom prst="rect">
                        <a:avLst/>
                      </a:prstGeom>
                      <a:solidFill>
                        <a:srgbClr val="ECB872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280" name="Group 483">
                      <a:extLst>
                        <a:ext uri="{FF2B5EF4-FFF2-40B4-BE49-F238E27FC236}">
                          <a16:creationId xmlns:a16="http://schemas.microsoft.com/office/drawing/2014/main" xmlns="" id="{04CB09D3-D10E-44F7-A5BC-B2FF45A04BAF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 rot="6346845">
                      <a:off x="3744" y="1344"/>
                      <a:ext cx="288" cy="192"/>
                      <a:chOff x="2784" y="3312"/>
                      <a:chExt cx="288" cy="192"/>
                    </a:xfrm>
                  </p:grpSpPr>
                  <p:sp>
                    <p:nvSpPr>
                      <p:cNvPr id="285" name="Oval 484">
                        <a:extLst>
                          <a:ext uri="{FF2B5EF4-FFF2-40B4-BE49-F238E27FC236}">
                            <a16:creationId xmlns:a16="http://schemas.microsoft.com/office/drawing/2014/main" xmlns="" id="{DD77176A-C546-4082-8546-9AF034AFB36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0" y="3360"/>
                        <a:ext cx="96" cy="96"/>
                      </a:xfrm>
                      <a:prstGeom prst="ellipse">
                        <a:avLst/>
                      </a:pr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86" name="AutoShape 485">
                        <a:extLst>
                          <a:ext uri="{FF2B5EF4-FFF2-40B4-BE49-F238E27FC236}">
                            <a16:creationId xmlns:a16="http://schemas.microsoft.com/office/drawing/2014/main" xmlns="" id="{B58605FC-AEBF-434D-BE11-4A62A8C4C02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5400000">
                        <a:off x="2952" y="3384"/>
                        <a:ext cx="144" cy="96"/>
                      </a:xfrm>
                      <a:custGeom>
                        <a:avLst/>
                        <a:gdLst>
                          <a:gd name="G0" fmla="+- 5400 0 0"/>
                          <a:gd name="G1" fmla="+- 21600 0 5400"/>
                          <a:gd name="G2" fmla="*/ 5400 1 2"/>
                          <a:gd name="G3" fmla="+- 21600 0 G2"/>
                          <a:gd name="G4" fmla="+/ 5400 21600 2"/>
                          <a:gd name="G5" fmla="+/ G1 0 2"/>
                          <a:gd name="G6" fmla="*/ 21600 21600 5400"/>
                          <a:gd name="G7" fmla="*/ G6 1 2"/>
                          <a:gd name="G8" fmla="+- 21600 0 G7"/>
                          <a:gd name="G9" fmla="*/ 21600 1 2"/>
                          <a:gd name="G10" fmla="+- 5400 0 G9"/>
                          <a:gd name="G11" fmla="?: G10 G8 0"/>
                          <a:gd name="G12" fmla="?: G10 G7 21600"/>
                          <a:gd name="T0" fmla="*/ 18900 w 21600"/>
                          <a:gd name="T1" fmla="*/ 10800 h 21600"/>
                          <a:gd name="T2" fmla="*/ 10800 w 21600"/>
                          <a:gd name="T3" fmla="*/ 21600 h 21600"/>
                          <a:gd name="T4" fmla="*/ 2700 w 21600"/>
                          <a:gd name="T5" fmla="*/ 10800 h 21600"/>
                          <a:gd name="T6" fmla="*/ 10800 w 21600"/>
                          <a:gd name="T7" fmla="*/ 0 h 21600"/>
                          <a:gd name="T8" fmla="*/ 4500 w 21600"/>
                          <a:gd name="T9" fmla="*/ 4500 h 21600"/>
                          <a:gd name="T10" fmla="*/ 17100 w 21600"/>
                          <a:gd name="T11" fmla="*/ 171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T8" t="T9" r="T10" b="T11"/>
                        <a:pathLst>
                          <a:path w="21600" h="21600">
                            <a:moveTo>
                              <a:pt x="0" y="0"/>
                            </a:moveTo>
                            <a:lnTo>
                              <a:pt x="5400" y="21600"/>
                            </a:lnTo>
                            <a:lnTo>
                              <a:pt x="16200" y="21600"/>
                            </a:lnTo>
                            <a:lnTo>
                              <a:pt x="21600" y="0"/>
                            </a:lnTo>
                            <a:close/>
                          </a:path>
                        </a:pathLst>
                      </a:cu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87" name="AutoShape 486">
                        <a:extLst>
                          <a:ext uri="{FF2B5EF4-FFF2-40B4-BE49-F238E27FC236}">
                            <a16:creationId xmlns:a16="http://schemas.microsoft.com/office/drawing/2014/main" xmlns="" id="{3798D0B2-56C2-40E4-AC0C-DD2D3510F84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 flipH="1">
                        <a:off x="2760" y="3336"/>
                        <a:ext cx="144" cy="96"/>
                      </a:xfrm>
                      <a:custGeom>
                        <a:avLst/>
                        <a:gdLst>
                          <a:gd name="G0" fmla="+- 5400 0 0"/>
                          <a:gd name="G1" fmla="+- 21600 0 5400"/>
                          <a:gd name="G2" fmla="*/ 5400 1 2"/>
                          <a:gd name="G3" fmla="+- 21600 0 G2"/>
                          <a:gd name="G4" fmla="+/ 5400 21600 2"/>
                          <a:gd name="G5" fmla="+/ G1 0 2"/>
                          <a:gd name="G6" fmla="*/ 21600 21600 5400"/>
                          <a:gd name="G7" fmla="*/ G6 1 2"/>
                          <a:gd name="G8" fmla="+- 21600 0 G7"/>
                          <a:gd name="G9" fmla="*/ 21600 1 2"/>
                          <a:gd name="G10" fmla="+- 5400 0 G9"/>
                          <a:gd name="G11" fmla="?: G10 G8 0"/>
                          <a:gd name="G12" fmla="?: G10 G7 21600"/>
                          <a:gd name="T0" fmla="*/ 18900 w 21600"/>
                          <a:gd name="T1" fmla="*/ 10800 h 21600"/>
                          <a:gd name="T2" fmla="*/ 10800 w 21600"/>
                          <a:gd name="T3" fmla="*/ 21600 h 21600"/>
                          <a:gd name="T4" fmla="*/ 2700 w 21600"/>
                          <a:gd name="T5" fmla="*/ 10800 h 21600"/>
                          <a:gd name="T6" fmla="*/ 10800 w 21600"/>
                          <a:gd name="T7" fmla="*/ 0 h 21600"/>
                          <a:gd name="T8" fmla="*/ 4500 w 21600"/>
                          <a:gd name="T9" fmla="*/ 4500 h 21600"/>
                          <a:gd name="T10" fmla="*/ 17100 w 21600"/>
                          <a:gd name="T11" fmla="*/ 171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T8" t="T9" r="T10" b="T11"/>
                        <a:pathLst>
                          <a:path w="21600" h="21600">
                            <a:moveTo>
                              <a:pt x="0" y="0"/>
                            </a:moveTo>
                            <a:lnTo>
                              <a:pt x="5400" y="21600"/>
                            </a:lnTo>
                            <a:lnTo>
                              <a:pt x="16200" y="21600"/>
                            </a:lnTo>
                            <a:lnTo>
                              <a:pt x="21600" y="0"/>
                            </a:lnTo>
                            <a:close/>
                          </a:path>
                        </a:pathLst>
                      </a:cu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281" name="Group 487">
                      <a:extLst>
                        <a:ext uri="{FF2B5EF4-FFF2-40B4-BE49-F238E27FC236}">
                          <a16:creationId xmlns:a16="http://schemas.microsoft.com/office/drawing/2014/main" xmlns="" id="{61FB055D-AA83-4BA0-8104-AB38FB13997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 rot="3545764">
                      <a:off x="4272" y="1344"/>
                      <a:ext cx="288" cy="192"/>
                      <a:chOff x="2784" y="3312"/>
                      <a:chExt cx="288" cy="192"/>
                    </a:xfrm>
                  </p:grpSpPr>
                  <p:sp>
                    <p:nvSpPr>
                      <p:cNvPr id="282" name="Oval 488">
                        <a:extLst>
                          <a:ext uri="{FF2B5EF4-FFF2-40B4-BE49-F238E27FC236}">
                            <a16:creationId xmlns:a16="http://schemas.microsoft.com/office/drawing/2014/main" xmlns="" id="{FF330708-5E36-418C-A881-865AB127CCF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0" y="3360"/>
                        <a:ext cx="96" cy="96"/>
                      </a:xfrm>
                      <a:prstGeom prst="ellipse">
                        <a:avLst/>
                      </a:pr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83" name="AutoShape 489">
                        <a:extLst>
                          <a:ext uri="{FF2B5EF4-FFF2-40B4-BE49-F238E27FC236}">
                            <a16:creationId xmlns:a16="http://schemas.microsoft.com/office/drawing/2014/main" xmlns="" id="{6624B274-A767-49CE-94B4-02C5D296A32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5400000">
                        <a:off x="2952" y="3384"/>
                        <a:ext cx="144" cy="96"/>
                      </a:xfrm>
                      <a:custGeom>
                        <a:avLst/>
                        <a:gdLst>
                          <a:gd name="G0" fmla="+- 5400 0 0"/>
                          <a:gd name="G1" fmla="+- 21600 0 5400"/>
                          <a:gd name="G2" fmla="*/ 5400 1 2"/>
                          <a:gd name="G3" fmla="+- 21600 0 G2"/>
                          <a:gd name="G4" fmla="+/ 5400 21600 2"/>
                          <a:gd name="G5" fmla="+/ G1 0 2"/>
                          <a:gd name="G6" fmla="*/ 21600 21600 5400"/>
                          <a:gd name="G7" fmla="*/ G6 1 2"/>
                          <a:gd name="G8" fmla="+- 21600 0 G7"/>
                          <a:gd name="G9" fmla="*/ 21600 1 2"/>
                          <a:gd name="G10" fmla="+- 5400 0 G9"/>
                          <a:gd name="G11" fmla="?: G10 G8 0"/>
                          <a:gd name="G12" fmla="?: G10 G7 21600"/>
                          <a:gd name="T0" fmla="*/ 18900 w 21600"/>
                          <a:gd name="T1" fmla="*/ 10800 h 21600"/>
                          <a:gd name="T2" fmla="*/ 10800 w 21600"/>
                          <a:gd name="T3" fmla="*/ 21600 h 21600"/>
                          <a:gd name="T4" fmla="*/ 2700 w 21600"/>
                          <a:gd name="T5" fmla="*/ 10800 h 21600"/>
                          <a:gd name="T6" fmla="*/ 10800 w 21600"/>
                          <a:gd name="T7" fmla="*/ 0 h 21600"/>
                          <a:gd name="T8" fmla="*/ 4500 w 21600"/>
                          <a:gd name="T9" fmla="*/ 4500 h 21600"/>
                          <a:gd name="T10" fmla="*/ 17100 w 21600"/>
                          <a:gd name="T11" fmla="*/ 171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T8" t="T9" r="T10" b="T11"/>
                        <a:pathLst>
                          <a:path w="21600" h="21600">
                            <a:moveTo>
                              <a:pt x="0" y="0"/>
                            </a:moveTo>
                            <a:lnTo>
                              <a:pt x="5400" y="21600"/>
                            </a:lnTo>
                            <a:lnTo>
                              <a:pt x="16200" y="21600"/>
                            </a:lnTo>
                            <a:lnTo>
                              <a:pt x="21600" y="0"/>
                            </a:lnTo>
                            <a:close/>
                          </a:path>
                        </a:pathLst>
                      </a:cu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84" name="AutoShape 490">
                        <a:extLst>
                          <a:ext uri="{FF2B5EF4-FFF2-40B4-BE49-F238E27FC236}">
                            <a16:creationId xmlns:a16="http://schemas.microsoft.com/office/drawing/2014/main" xmlns="" id="{4525D7D1-9C82-4BEF-B65F-CFFF4DCFA9A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 flipH="1">
                        <a:off x="2760" y="3336"/>
                        <a:ext cx="144" cy="96"/>
                      </a:xfrm>
                      <a:custGeom>
                        <a:avLst/>
                        <a:gdLst>
                          <a:gd name="G0" fmla="+- 5400 0 0"/>
                          <a:gd name="G1" fmla="+- 21600 0 5400"/>
                          <a:gd name="G2" fmla="*/ 5400 1 2"/>
                          <a:gd name="G3" fmla="+- 21600 0 G2"/>
                          <a:gd name="G4" fmla="+/ 5400 21600 2"/>
                          <a:gd name="G5" fmla="+/ G1 0 2"/>
                          <a:gd name="G6" fmla="*/ 21600 21600 5400"/>
                          <a:gd name="G7" fmla="*/ G6 1 2"/>
                          <a:gd name="G8" fmla="+- 21600 0 G7"/>
                          <a:gd name="G9" fmla="*/ 21600 1 2"/>
                          <a:gd name="G10" fmla="+- 5400 0 G9"/>
                          <a:gd name="G11" fmla="?: G10 G8 0"/>
                          <a:gd name="G12" fmla="?: G10 G7 21600"/>
                          <a:gd name="T0" fmla="*/ 18900 w 21600"/>
                          <a:gd name="T1" fmla="*/ 10800 h 21600"/>
                          <a:gd name="T2" fmla="*/ 10800 w 21600"/>
                          <a:gd name="T3" fmla="*/ 21600 h 21600"/>
                          <a:gd name="T4" fmla="*/ 2700 w 21600"/>
                          <a:gd name="T5" fmla="*/ 10800 h 21600"/>
                          <a:gd name="T6" fmla="*/ 10800 w 21600"/>
                          <a:gd name="T7" fmla="*/ 0 h 21600"/>
                          <a:gd name="T8" fmla="*/ 4500 w 21600"/>
                          <a:gd name="T9" fmla="*/ 4500 h 21600"/>
                          <a:gd name="T10" fmla="*/ 17100 w 21600"/>
                          <a:gd name="T11" fmla="*/ 171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T8" t="T9" r="T10" b="T11"/>
                        <a:pathLst>
                          <a:path w="21600" h="21600">
                            <a:moveTo>
                              <a:pt x="0" y="0"/>
                            </a:moveTo>
                            <a:lnTo>
                              <a:pt x="5400" y="21600"/>
                            </a:lnTo>
                            <a:lnTo>
                              <a:pt x="16200" y="21600"/>
                            </a:lnTo>
                            <a:lnTo>
                              <a:pt x="21600" y="0"/>
                            </a:lnTo>
                            <a:close/>
                          </a:path>
                        </a:pathLst>
                      </a:cu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</p:grpSp>
              </p:grpSp>
              <p:sp>
                <p:nvSpPr>
                  <p:cNvPr id="277" name="AutoShape 491">
                    <a:extLst>
                      <a:ext uri="{FF2B5EF4-FFF2-40B4-BE49-F238E27FC236}">
                        <a16:creationId xmlns:a16="http://schemas.microsoft.com/office/drawing/2014/main" xmlns="" id="{046AD748-D572-448B-9D05-2962293E282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3696" y="2256"/>
                    <a:ext cx="912" cy="960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DC2304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r-Cyrl-BA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78" name="AutoShape 492">
                    <a:extLst>
                      <a:ext uri="{FF2B5EF4-FFF2-40B4-BE49-F238E27FC236}">
                        <a16:creationId xmlns:a16="http://schemas.microsoft.com/office/drawing/2014/main" xmlns="" id="{701DE33D-98C2-4DCE-95D4-BE6D0B1F902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032" y="2352"/>
                    <a:ext cx="192" cy="384"/>
                  </a:xfrm>
                  <a:prstGeom prst="flowChartDelay">
                    <a:avLst/>
                  </a:prstGeom>
                  <a:solidFill>
                    <a:srgbClr val="F8EF3A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r-Cyrl-BA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72" name="AutoShape 493">
                  <a:extLst>
                    <a:ext uri="{FF2B5EF4-FFF2-40B4-BE49-F238E27FC236}">
                      <a16:creationId xmlns:a16="http://schemas.microsoft.com/office/drawing/2014/main" xmlns="" id="{7F308FB0-F297-4BFD-9A9D-C4FA1DEFB7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36" y="3216"/>
                  <a:ext cx="192" cy="528"/>
                </a:xfrm>
                <a:prstGeom prst="flowChartManualOperation">
                  <a:avLst/>
                </a:prstGeom>
                <a:solidFill>
                  <a:srgbClr val="ECB87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r-Cyrl-BA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73" name="AutoShape 494">
                  <a:extLst>
                    <a:ext uri="{FF2B5EF4-FFF2-40B4-BE49-F238E27FC236}">
                      <a16:creationId xmlns:a16="http://schemas.microsoft.com/office/drawing/2014/main" xmlns="" id="{C94C1CD7-8A3F-4E9F-AD63-D82D86EE7B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28" y="3216"/>
                  <a:ext cx="192" cy="528"/>
                </a:xfrm>
                <a:prstGeom prst="flowChartManualOperation">
                  <a:avLst/>
                </a:prstGeom>
                <a:solidFill>
                  <a:srgbClr val="ECB87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r-Cyrl-BA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74" name="AutoShape 495">
                  <a:extLst>
                    <a:ext uri="{FF2B5EF4-FFF2-40B4-BE49-F238E27FC236}">
                      <a16:creationId xmlns:a16="http://schemas.microsoft.com/office/drawing/2014/main" xmlns="" id="{6F0C3F21-61DA-4404-87AB-CBE8DFB5D0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3936" y="3696"/>
                  <a:ext cx="192" cy="192"/>
                </a:xfrm>
                <a:prstGeom prst="flowChartDelay">
                  <a:avLst/>
                </a:prstGeom>
                <a:solidFill>
                  <a:srgbClr val="DC2304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r-Cyrl-BA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75" name="AutoShape 496">
                  <a:extLst>
                    <a:ext uri="{FF2B5EF4-FFF2-40B4-BE49-F238E27FC236}">
                      <a16:creationId xmlns:a16="http://schemas.microsoft.com/office/drawing/2014/main" xmlns="" id="{3C7E4D9B-0790-4F39-AA26-40FF759444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4128" y="3696"/>
                  <a:ext cx="192" cy="192"/>
                </a:xfrm>
                <a:prstGeom prst="flowChartDelay">
                  <a:avLst/>
                </a:prstGeom>
                <a:solidFill>
                  <a:srgbClr val="DC2304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r-Cyrl-BA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254" name="Group 497">
              <a:extLst>
                <a:ext uri="{FF2B5EF4-FFF2-40B4-BE49-F238E27FC236}">
                  <a16:creationId xmlns:a16="http://schemas.microsoft.com/office/drawing/2014/main" xmlns="" id="{BAD8452C-F7BA-4572-B760-D9D650959305}"/>
                </a:ext>
              </a:extLst>
            </p:cNvPr>
            <p:cNvGrpSpPr>
              <a:grpSpLocks/>
            </p:cNvGrpSpPr>
            <p:nvPr/>
          </p:nvGrpSpPr>
          <p:grpSpPr bwMode="auto">
            <a:xfrm rot="3382061">
              <a:off x="4151" y="3146"/>
              <a:ext cx="231" cy="181"/>
              <a:chOff x="2448" y="2880"/>
              <a:chExt cx="240" cy="192"/>
            </a:xfrm>
          </p:grpSpPr>
          <p:sp>
            <p:nvSpPr>
              <p:cNvPr id="262" name="Oval 498">
                <a:extLst>
                  <a:ext uri="{FF2B5EF4-FFF2-40B4-BE49-F238E27FC236}">
                    <a16:creationId xmlns:a16="http://schemas.microsoft.com/office/drawing/2014/main" xmlns="" id="{5B449013-88E7-446B-8D7B-418E7BACCF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97358">
                <a:off x="2448" y="2880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63" name="Oval 499">
                <a:extLst>
                  <a:ext uri="{FF2B5EF4-FFF2-40B4-BE49-F238E27FC236}">
                    <a16:creationId xmlns:a16="http://schemas.microsoft.com/office/drawing/2014/main" xmlns="" id="{036E0DFA-866A-4E77-8C8E-BDA6AA34ED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64" name="Oval 500">
                <a:extLst>
                  <a:ext uri="{FF2B5EF4-FFF2-40B4-BE49-F238E27FC236}">
                    <a16:creationId xmlns:a16="http://schemas.microsoft.com/office/drawing/2014/main" xmlns="" id="{1FEC8EE6-FA44-4C04-B5B1-1254E27127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65" name="Oval 501">
                <a:extLst>
                  <a:ext uri="{FF2B5EF4-FFF2-40B4-BE49-F238E27FC236}">
                    <a16:creationId xmlns:a16="http://schemas.microsoft.com/office/drawing/2014/main" xmlns="" id="{24C8748C-E0CB-465D-9D52-ECEE797054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66" name="Oval 502">
                <a:extLst>
                  <a:ext uri="{FF2B5EF4-FFF2-40B4-BE49-F238E27FC236}">
                    <a16:creationId xmlns:a16="http://schemas.microsoft.com/office/drawing/2014/main" xmlns="" id="{38156BBD-A66B-41AF-B1A0-23D41DAEF0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2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67" name="Oval 503">
                <a:extLst>
                  <a:ext uri="{FF2B5EF4-FFF2-40B4-BE49-F238E27FC236}">
                    <a16:creationId xmlns:a16="http://schemas.microsoft.com/office/drawing/2014/main" xmlns="" id="{948D9DC9-348E-459A-B910-D6AFD9EEDE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2880"/>
                <a:ext cx="240" cy="96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5" name="Group 504">
              <a:extLst>
                <a:ext uri="{FF2B5EF4-FFF2-40B4-BE49-F238E27FC236}">
                  <a16:creationId xmlns:a16="http://schemas.microsoft.com/office/drawing/2014/main" xmlns="" id="{8CE57864-6BDE-4571-A7E7-DAAE96469C37}"/>
                </a:ext>
              </a:extLst>
            </p:cNvPr>
            <p:cNvGrpSpPr>
              <a:grpSpLocks/>
            </p:cNvGrpSpPr>
            <p:nvPr/>
          </p:nvGrpSpPr>
          <p:grpSpPr bwMode="auto">
            <a:xfrm rot="18217939" flipH="1">
              <a:off x="5507" y="3099"/>
              <a:ext cx="230" cy="181"/>
              <a:chOff x="2448" y="2880"/>
              <a:chExt cx="240" cy="192"/>
            </a:xfrm>
          </p:grpSpPr>
          <p:sp>
            <p:nvSpPr>
              <p:cNvPr id="256" name="Oval 505">
                <a:extLst>
                  <a:ext uri="{FF2B5EF4-FFF2-40B4-BE49-F238E27FC236}">
                    <a16:creationId xmlns:a16="http://schemas.microsoft.com/office/drawing/2014/main" xmlns="" id="{E425DDBA-792B-40ED-95E9-D64B4CCAE4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97358">
                <a:off x="2448" y="2880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57" name="Oval 506">
                <a:extLst>
                  <a:ext uri="{FF2B5EF4-FFF2-40B4-BE49-F238E27FC236}">
                    <a16:creationId xmlns:a16="http://schemas.microsoft.com/office/drawing/2014/main" xmlns="" id="{050B3669-B5EF-4680-B1BD-C314F472F6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58" name="Oval 507">
                <a:extLst>
                  <a:ext uri="{FF2B5EF4-FFF2-40B4-BE49-F238E27FC236}">
                    <a16:creationId xmlns:a16="http://schemas.microsoft.com/office/drawing/2014/main" xmlns="" id="{28C94F3C-7438-4D7F-811B-DD60ADBC60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59" name="Oval 508">
                <a:extLst>
                  <a:ext uri="{FF2B5EF4-FFF2-40B4-BE49-F238E27FC236}">
                    <a16:creationId xmlns:a16="http://schemas.microsoft.com/office/drawing/2014/main" xmlns="" id="{281BB4B2-29DB-481A-B0E4-F74226B3CF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60" name="Oval 509">
                <a:extLst>
                  <a:ext uri="{FF2B5EF4-FFF2-40B4-BE49-F238E27FC236}">
                    <a16:creationId xmlns:a16="http://schemas.microsoft.com/office/drawing/2014/main" xmlns="" id="{D7BFF820-49D3-49FA-B16B-EE0EB84FAE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2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61" name="Oval 510">
                <a:extLst>
                  <a:ext uri="{FF2B5EF4-FFF2-40B4-BE49-F238E27FC236}">
                    <a16:creationId xmlns:a16="http://schemas.microsoft.com/office/drawing/2014/main" xmlns="" id="{4B76A746-B12B-4401-A659-CE4C0720D0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2880"/>
                <a:ext cx="240" cy="96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301" name="Group 462">
            <a:extLst>
              <a:ext uri="{FF2B5EF4-FFF2-40B4-BE49-F238E27FC236}">
                <a16:creationId xmlns:a16="http://schemas.microsoft.com/office/drawing/2014/main" xmlns="" id="{17ABF9A4-222B-4E55-8993-ED2C020F30CD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8132325" y="1982102"/>
            <a:ext cx="700922" cy="1175371"/>
            <a:chOff x="4176" y="1968"/>
            <a:chExt cx="1536" cy="2352"/>
          </a:xfrm>
        </p:grpSpPr>
        <p:grpSp>
          <p:nvGrpSpPr>
            <p:cNvPr id="302" name="Group 463">
              <a:extLst>
                <a:ext uri="{FF2B5EF4-FFF2-40B4-BE49-F238E27FC236}">
                  <a16:creationId xmlns:a16="http://schemas.microsoft.com/office/drawing/2014/main" xmlns="" id="{347157B9-7A7F-4746-B476-8A82B8EA03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66" y="1968"/>
              <a:ext cx="1310" cy="2352"/>
              <a:chOff x="3456" y="1440"/>
              <a:chExt cx="1392" cy="2448"/>
            </a:xfrm>
          </p:grpSpPr>
          <p:sp>
            <p:nvSpPr>
              <p:cNvPr id="317" name="AutoShape 464">
                <a:extLst>
                  <a:ext uri="{FF2B5EF4-FFF2-40B4-BE49-F238E27FC236}">
                    <a16:creationId xmlns:a16="http://schemas.microsoft.com/office/drawing/2014/main" xmlns="" id="{CB0753D7-BF9A-49B7-A200-87B73DC89C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297410">
                <a:off x="3456" y="2448"/>
                <a:ext cx="576" cy="144"/>
              </a:xfrm>
              <a:prstGeom prst="flowChartManualInput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318" name="AutoShape 465">
                <a:extLst>
                  <a:ext uri="{FF2B5EF4-FFF2-40B4-BE49-F238E27FC236}">
                    <a16:creationId xmlns:a16="http://schemas.microsoft.com/office/drawing/2014/main" xmlns="" id="{1CF4FB69-F7C5-4FBB-B340-B87210B0E5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2886940">
                <a:off x="4272" y="2448"/>
                <a:ext cx="576" cy="144"/>
              </a:xfrm>
              <a:prstGeom prst="flowChartManualInput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grpSp>
            <p:nvGrpSpPr>
              <p:cNvPr id="319" name="Group 466">
                <a:extLst>
                  <a:ext uri="{FF2B5EF4-FFF2-40B4-BE49-F238E27FC236}">
                    <a16:creationId xmlns:a16="http://schemas.microsoft.com/office/drawing/2014/main" xmlns="" id="{07108E3C-49E2-4824-81F1-0C5BC001B81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96" y="1440"/>
                <a:ext cx="912" cy="2448"/>
                <a:chOff x="3696" y="1440"/>
                <a:chExt cx="912" cy="2448"/>
              </a:xfrm>
            </p:grpSpPr>
            <p:grpSp>
              <p:nvGrpSpPr>
                <p:cNvPr id="320" name="Group 467">
                  <a:extLst>
                    <a:ext uri="{FF2B5EF4-FFF2-40B4-BE49-F238E27FC236}">
                      <a16:creationId xmlns:a16="http://schemas.microsoft.com/office/drawing/2014/main" xmlns="" id="{C53BD14D-A6DA-4E4A-8C4E-6AA661016C2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696" y="1440"/>
                  <a:ext cx="912" cy="1776"/>
                  <a:chOff x="3696" y="1440"/>
                  <a:chExt cx="912" cy="1776"/>
                </a:xfrm>
              </p:grpSpPr>
              <p:grpSp>
                <p:nvGrpSpPr>
                  <p:cNvPr id="325" name="Group 468">
                    <a:extLst>
                      <a:ext uri="{FF2B5EF4-FFF2-40B4-BE49-F238E27FC236}">
                        <a16:creationId xmlns:a16="http://schemas.microsoft.com/office/drawing/2014/main" xmlns="" id="{E36538FB-FC00-47DB-9AA2-A405E62415B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750" y="1440"/>
                    <a:ext cx="810" cy="816"/>
                    <a:chOff x="3744" y="1296"/>
                    <a:chExt cx="810" cy="816"/>
                  </a:xfrm>
                </p:grpSpPr>
                <p:grpSp>
                  <p:nvGrpSpPr>
                    <p:cNvPr id="328" name="Group 469">
                      <a:extLst>
                        <a:ext uri="{FF2B5EF4-FFF2-40B4-BE49-F238E27FC236}">
                          <a16:creationId xmlns:a16="http://schemas.microsoft.com/office/drawing/2014/main" xmlns="" id="{73E4D011-2C3B-4BC3-9B24-C60ED3232DC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44" y="1296"/>
                      <a:ext cx="810" cy="816"/>
                      <a:chOff x="3750" y="1296"/>
                      <a:chExt cx="810" cy="816"/>
                    </a:xfrm>
                  </p:grpSpPr>
                  <p:grpSp>
                    <p:nvGrpSpPr>
                      <p:cNvPr id="337" name="Group 470">
                        <a:extLst>
                          <a:ext uri="{FF2B5EF4-FFF2-40B4-BE49-F238E27FC236}">
                            <a16:creationId xmlns:a16="http://schemas.microsoft.com/office/drawing/2014/main" xmlns="" id="{BF2DC9D4-658C-4C7F-B304-3DFD5A0EAB81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750" y="1296"/>
                        <a:ext cx="810" cy="672"/>
                        <a:chOff x="3750" y="1296"/>
                        <a:chExt cx="810" cy="672"/>
                      </a:xfrm>
                    </p:grpSpPr>
                    <p:sp>
                      <p:nvSpPr>
                        <p:cNvPr id="348" name="chair3">
                          <a:extLst>
                            <a:ext uri="{FF2B5EF4-FFF2-40B4-BE49-F238E27FC236}">
                              <a16:creationId xmlns:a16="http://schemas.microsoft.com/office/drawing/2014/main" xmlns="" id="{3EE6A60F-92F8-44CB-BD81-03A98F2CB291}"/>
                            </a:ext>
                          </a:extLst>
                        </p:cNvPr>
                        <p:cNvSpPr>
                          <a:spLocks noEditPoints="1" noChangeArrowheads="1"/>
                        </p:cNvSpPr>
                        <p:nvPr/>
                      </p:nvSpPr>
                      <p:spPr bwMode="auto">
                        <a:xfrm>
                          <a:off x="3750" y="1296"/>
                          <a:ext cx="810" cy="666"/>
                        </a:xfrm>
                        <a:custGeom>
                          <a:avLst/>
                          <a:gdLst>
                            <a:gd name="T0" fmla="*/ 10800 w 21600"/>
                            <a:gd name="T1" fmla="*/ 0 h 21600"/>
                            <a:gd name="T2" fmla="*/ 20275 w 21600"/>
                            <a:gd name="T3" fmla="*/ 10800 h 21600"/>
                            <a:gd name="T4" fmla="*/ 10800 w 21600"/>
                            <a:gd name="T5" fmla="*/ 21600 h 21600"/>
                            <a:gd name="T6" fmla="*/ 1303 w 21600"/>
                            <a:gd name="T7" fmla="*/ 10800 h 21600"/>
                            <a:gd name="T8" fmla="*/ 4828 w 21600"/>
                            <a:gd name="T9" fmla="*/ 6639 h 21600"/>
                            <a:gd name="T10" fmla="*/ 16846 w 21600"/>
                            <a:gd name="T11" fmla="*/ 19649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</a:cxnLst>
                          <a:rect l="T8" t="T9" r="T10" b="T11"/>
                          <a:pathLst>
                            <a:path w="21600" h="21600" extrusionOk="0">
                              <a:moveTo>
                                <a:pt x="10661" y="21600"/>
                              </a:moveTo>
                              <a:lnTo>
                                <a:pt x="11964" y="21600"/>
                              </a:lnTo>
                              <a:lnTo>
                                <a:pt x="12969" y="21477"/>
                              </a:lnTo>
                              <a:lnTo>
                                <a:pt x="13951" y="21379"/>
                              </a:lnTo>
                              <a:lnTo>
                                <a:pt x="14742" y="21134"/>
                              </a:lnTo>
                              <a:lnTo>
                                <a:pt x="15575" y="20765"/>
                              </a:lnTo>
                              <a:lnTo>
                                <a:pt x="16152" y="20520"/>
                              </a:lnTo>
                              <a:lnTo>
                                <a:pt x="16579" y="20225"/>
                              </a:lnTo>
                              <a:lnTo>
                                <a:pt x="16942" y="19857"/>
                              </a:lnTo>
                              <a:lnTo>
                                <a:pt x="17455" y="20520"/>
                              </a:lnTo>
                              <a:lnTo>
                                <a:pt x="17989" y="21011"/>
                              </a:lnTo>
                              <a:lnTo>
                                <a:pt x="18459" y="21379"/>
                              </a:lnTo>
                              <a:lnTo>
                                <a:pt x="19079" y="21477"/>
                              </a:lnTo>
                              <a:lnTo>
                                <a:pt x="19656" y="21477"/>
                              </a:lnTo>
                              <a:lnTo>
                                <a:pt x="20275" y="21379"/>
                              </a:lnTo>
                              <a:lnTo>
                                <a:pt x="20660" y="21011"/>
                              </a:lnTo>
                              <a:lnTo>
                                <a:pt x="21173" y="20643"/>
                              </a:lnTo>
                              <a:lnTo>
                                <a:pt x="21386" y="20225"/>
                              </a:lnTo>
                              <a:lnTo>
                                <a:pt x="21600" y="19636"/>
                              </a:lnTo>
                              <a:lnTo>
                                <a:pt x="21600" y="19145"/>
                              </a:lnTo>
                              <a:lnTo>
                                <a:pt x="21600" y="18605"/>
                              </a:lnTo>
                              <a:lnTo>
                                <a:pt x="21386" y="18115"/>
                              </a:lnTo>
                              <a:lnTo>
                                <a:pt x="21066" y="17525"/>
                              </a:lnTo>
                              <a:lnTo>
                                <a:pt x="20660" y="17108"/>
                              </a:lnTo>
                              <a:lnTo>
                                <a:pt x="20275" y="16740"/>
                              </a:lnTo>
                              <a:lnTo>
                                <a:pt x="20275" y="10628"/>
                              </a:lnTo>
                              <a:lnTo>
                                <a:pt x="20275" y="5695"/>
                              </a:lnTo>
                              <a:lnTo>
                                <a:pt x="20275" y="5105"/>
                              </a:lnTo>
                              <a:lnTo>
                                <a:pt x="20190" y="4492"/>
                              </a:lnTo>
                              <a:lnTo>
                                <a:pt x="19976" y="4075"/>
                              </a:lnTo>
                              <a:lnTo>
                                <a:pt x="19763" y="3485"/>
                              </a:lnTo>
                              <a:lnTo>
                                <a:pt x="19442" y="2995"/>
                              </a:lnTo>
                              <a:lnTo>
                                <a:pt x="19079" y="2455"/>
                              </a:lnTo>
                              <a:lnTo>
                                <a:pt x="18673" y="2086"/>
                              </a:lnTo>
                              <a:lnTo>
                                <a:pt x="18139" y="1620"/>
                              </a:lnTo>
                              <a:lnTo>
                                <a:pt x="17562" y="1325"/>
                              </a:lnTo>
                              <a:lnTo>
                                <a:pt x="16836" y="957"/>
                              </a:lnTo>
                              <a:lnTo>
                                <a:pt x="16045" y="589"/>
                              </a:lnTo>
                              <a:lnTo>
                                <a:pt x="15169" y="344"/>
                              </a:lnTo>
                              <a:lnTo>
                                <a:pt x="14272" y="245"/>
                              </a:lnTo>
                              <a:lnTo>
                                <a:pt x="13182" y="123"/>
                              </a:lnTo>
                              <a:lnTo>
                                <a:pt x="12028" y="0"/>
                              </a:lnTo>
                              <a:lnTo>
                                <a:pt x="10832" y="0"/>
                              </a:lnTo>
                              <a:lnTo>
                                <a:pt x="9572" y="0"/>
                              </a:lnTo>
                              <a:lnTo>
                                <a:pt x="8418" y="123"/>
                              </a:lnTo>
                              <a:lnTo>
                                <a:pt x="7328" y="245"/>
                              </a:lnTo>
                              <a:lnTo>
                                <a:pt x="6431" y="344"/>
                              </a:lnTo>
                              <a:lnTo>
                                <a:pt x="5555" y="589"/>
                              </a:lnTo>
                              <a:lnTo>
                                <a:pt x="4764" y="957"/>
                              </a:lnTo>
                              <a:lnTo>
                                <a:pt x="4038" y="1325"/>
                              </a:lnTo>
                              <a:lnTo>
                                <a:pt x="3461" y="1620"/>
                              </a:lnTo>
                              <a:lnTo>
                                <a:pt x="2927" y="2086"/>
                              </a:lnTo>
                              <a:lnTo>
                                <a:pt x="2521" y="2455"/>
                              </a:lnTo>
                              <a:lnTo>
                                <a:pt x="2158" y="2995"/>
                              </a:lnTo>
                              <a:lnTo>
                                <a:pt x="1837" y="3485"/>
                              </a:lnTo>
                              <a:lnTo>
                                <a:pt x="1624" y="4075"/>
                              </a:lnTo>
                              <a:lnTo>
                                <a:pt x="1410" y="4492"/>
                              </a:lnTo>
                              <a:lnTo>
                                <a:pt x="1303" y="5105"/>
                              </a:lnTo>
                              <a:lnTo>
                                <a:pt x="1303" y="5695"/>
                              </a:lnTo>
                              <a:lnTo>
                                <a:pt x="1303" y="10874"/>
                              </a:lnTo>
                              <a:lnTo>
                                <a:pt x="1303" y="16740"/>
                              </a:lnTo>
                              <a:lnTo>
                                <a:pt x="940" y="17108"/>
                              </a:lnTo>
                              <a:lnTo>
                                <a:pt x="534" y="17525"/>
                              </a:lnTo>
                              <a:lnTo>
                                <a:pt x="214" y="18115"/>
                              </a:lnTo>
                              <a:lnTo>
                                <a:pt x="0" y="18605"/>
                              </a:lnTo>
                              <a:lnTo>
                                <a:pt x="0" y="19145"/>
                              </a:lnTo>
                              <a:lnTo>
                                <a:pt x="0" y="19636"/>
                              </a:lnTo>
                              <a:lnTo>
                                <a:pt x="214" y="20225"/>
                              </a:lnTo>
                              <a:lnTo>
                                <a:pt x="427" y="20643"/>
                              </a:lnTo>
                              <a:lnTo>
                                <a:pt x="833" y="21011"/>
                              </a:lnTo>
                              <a:lnTo>
                                <a:pt x="1303" y="21379"/>
                              </a:lnTo>
                              <a:lnTo>
                                <a:pt x="1944" y="21477"/>
                              </a:lnTo>
                              <a:lnTo>
                                <a:pt x="2521" y="21477"/>
                              </a:lnTo>
                              <a:lnTo>
                                <a:pt x="3141" y="21379"/>
                              </a:lnTo>
                              <a:lnTo>
                                <a:pt x="3611" y="21011"/>
                              </a:lnTo>
                              <a:lnTo>
                                <a:pt x="4145" y="20520"/>
                              </a:lnTo>
                              <a:lnTo>
                                <a:pt x="4658" y="19857"/>
                              </a:lnTo>
                              <a:lnTo>
                                <a:pt x="4914" y="20225"/>
                              </a:lnTo>
                              <a:lnTo>
                                <a:pt x="5448" y="20520"/>
                              </a:lnTo>
                              <a:lnTo>
                                <a:pt x="6025" y="20765"/>
                              </a:lnTo>
                              <a:lnTo>
                                <a:pt x="6751" y="21134"/>
                              </a:lnTo>
                              <a:lnTo>
                                <a:pt x="7542" y="21379"/>
                              </a:lnTo>
                              <a:lnTo>
                                <a:pt x="8418" y="21477"/>
                              </a:lnTo>
                              <a:lnTo>
                                <a:pt x="9465" y="21600"/>
                              </a:lnTo>
                              <a:lnTo>
                                <a:pt x="10661" y="21600"/>
                              </a:lnTo>
                              <a:close/>
                            </a:path>
                            <a:path w="21600" h="21600" extrusionOk="0">
                              <a:moveTo>
                                <a:pt x="17049" y="19857"/>
                              </a:moveTo>
                              <a:lnTo>
                                <a:pt x="17049" y="19268"/>
                              </a:lnTo>
                              <a:lnTo>
                                <a:pt x="17049" y="18016"/>
                              </a:lnTo>
                              <a:lnTo>
                                <a:pt x="17049" y="16274"/>
                              </a:lnTo>
                              <a:lnTo>
                                <a:pt x="17049" y="14114"/>
                              </a:lnTo>
                              <a:lnTo>
                                <a:pt x="17049" y="11880"/>
                              </a:lnTo>
                              <a:lnTo>
                                <a:pt x="17049" y="9843"/>
                              </a:lnTo>
                              <a:lnTo>
                                <a:pt x="17049" y="8100"/>
                              </a:lnTo>
                              <a:lnTo>
                                <a:pt x="17049" y="7069"/>
                              </a:lnTo>
                              <a:lnTo>
                                <a:pt x="16942" y="6725"/>
                              </a:lnTo>
                              <a:lnTo>
                                <a:pt x="16836" y="6357"/>
                              </a:lnTo>
                              <a:lnTo>
                                <a:pt x="16686" y="6112"/>
                              </a:lnTo>
                              <a:lnTo>
                                <a:pt x="16472" y="5768"/>
                              </a:lnTo>
                              <a:lnTo>
                                <a:pt x="15746" y="5351"/>
                              </a:lnTo>
                              <a:lnTo>
                                <a:pt x="14849" y="4983"/>
                              </a:lnTo>
                              <a:lnTo>
                                <a:pt x="13951" y="4615"/>
                              </a:lnTo>
                              <a:lnTo>
                                <a:pt x="12862" y="4369"/>
                              </a:lnTo>
                              <a:lnTo>
                                <a:pt x="11879" y="4271"/>
                              </a:lnTo>
                              <a:lnTo>
                                <a:pt x="10832" y="4197"/>
                              </a:lnTo>
                              <a:lnTo>
                                <a:pt x="9828" y="4271"/>
                              </a:lnTo>
                              <a:lnTo>
                                <a:pt x="8845" y="4369"/>
                              </a:lnTo>
                              <a:lnTo>
                                <a:pt x="7734" y="4615"/>
                              </a:lnTo>
                              <a:lnTo>
                                <a:pt x="6751" y="4983"/>
                              </a:lnTo>
                              <a:lnTo>
                                <a:pt x="5961" y="5351"/>
                              </a:lnTo>
                              <a:lnTo>
                                <a:pt x="5234" y="5768"/>
                              </a:lnTo>
                              <a:lnTo>
                                <a:pt x="4914" y="6112"/>
                              </a:lnTo>
                              <a:lnTo>
                                <a:pt x="4764" y="6357"/>
                              </a:lnTo>
                              <a:lnTo>
                                <a:pt x="4658" y="6725"/>
                              </a:lnTo>
                              <a:lnTo>
                                <a:pt x="4658" y="7069"/>
                              </a:lnTo>
                              <a:lnTo>
                                <a:pt x="4658" y="8100"/>
                              </a:lnTo>
                              <a:lnTo>
                                <a:pt x="4658" y="9843"/>
                              </a:lnTo>
                              <a:lnTo>
                                <a:pt x="4658" y="11880"/>
                              </a:lnTo>
                              <a:lnTo>
                                <a:pt x="4658" y="14114"/>
                              </a:lnTo>
                              <a:lnTo>
                                <a:pt x="4658" y="16274"/>
                              </a:lnTo>
                              <a:lnTo>
                                <a:pt x="4658" y="18016"/>
                              </a:lnTo>
                              <a:lnTo>
                                <a:pt x="4658" y="19268"/>
                              </a:lnTo>
                              <a:lnTo>
                                <a:pt x="4658" y="19857"/>
                              </a:lnTo>
                            </a:path>
                          </a:pathLst>
                        </a:custGeom>
                        <a:solidFill>
                          <a:srgbClr val="F8EF3A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>
                          <a:outerShdw dist="107763" dir="2700000" algn="ctr" rotWithShape="0">
                            <a:srgbClr val="808080"/>
                          </a:outerShdw>
                        </a:effectLst>
                      </p:spPr>
                      <p:txBody>
                        <a:bodyPr/>
                        <a:lstStyle/>
                        <a:p>
                          <a:pPr marL="0" marR="0" lvl="0" indent="0" defTabSz="91440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sr-Cyrl-BA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349" name="AutoShape 472">
                          <a:extLst>
                            <a:ext uri="{FF2B5EF4-FFF2-40B4-BE49-F238E27FC236}">
                              <a16:creationId xmlns:a16="http://schemas.microsoft.com/office/drawing/2014/main" xmlns="" id="{6F04B8C7-C4C7-4F91-A89D-8965F6498740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5400000">
                          <a:off x="3888" y="1440"/>
                          <a:ext cx="528" cy="528"/>
                        </a:xfrm>
                        <a:prstGeom prst="roundRect">
                          <a:avLst>
                            <a:gd name="adj" fmla="val 16667"/>
                          </a:avLst>
                        </a:prstGeom>
                        <a:solidFill>
                          <a:srgbClr val="ECB872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marL="0" marR="0" lvl="0" indent="0" defTabSz="91440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sr-Cyrl-BA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338" name="Group 473">
                        <a:extLst>
                          <a:ext uri="{FF2B5EF4-FFF2-40B4-BE49-F238E27FC236}">
                            <a16:creationId xmlns:a16="http://schemas.microsoft.com/office/drawing/2014/main" xmlns="" id="{C087BD90-4A3E-4B5E-8340-C93EA7CEB169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36" y="1584"/>
                        <a:ext cx="144" cy="96"/>
                        <a:chOff x="2880" y="2976"/>
                        <a:chExt cx="144" cy="96"/>
                      </a:xfrm>
                    </p:grpSpPr>
                    <p:sp>
                      <p:nvSpPr>
                        <p:cNvPr id="346" name="Oval 474">
                          <a:extLst>
                            <a:ext uri="{FF2B5EF4-FFF2-40B4-BE49-F238E27FC236}">
                              <a16:creationId xmlns:a16="http://schemas.microsoft.com/office/drawing/2014/main" xmlns="" id="{EFE9927F-BDC6-4E4B-8F8E-A0DF08C20D17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80" y="2976"/>
                          <a:ext cx="144" cy="9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marL="0" marR="0" lvl="0" indent="0" defTabSz="91440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sr-Cyrl-BA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347" name="Oval 475">
                          <a:extLst>
                            <a:ext uri="{FF2B5EF4-FFF2-40B4-BE49-F238E27FC236}">
                              <a16:creationId xmlns:a16="http://schemas.microsoft.com/office/drawing/2014/main" xmlns="" id="{5A0ED1BA-613C-46A4-B44E-6D38F7B1C30D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28" y="3024"/>
                          <a:ext cx="48" cy="48"/>
                        </a:xfrm>
                        <a:prstGeom prst="ellipse">
                          <a:avLst/>
                        </a:prstGeom>
                        <a:solidFill>
                          <a:srgbClr val="000000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marL="0" marR="0" lvl="0" indent="0" defTabSz="91440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sr-Cyrl-BA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339" name="Group 476">
                        <a:extLst>
                          <a:ext uri="{FF2B5EF4-FFF2-40B4-BE49-F238E27FC236}">
                            <a16:creationId xmlns:a16="http://schemas.microsoft.com/office/drawing/2014/main" xmlns="" id="{BE78D267-0234-4C24-AEEF-15C952506121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224" y="1584"/>
                        <a:ext cx="144" cy="96"/>
                        <a:chOff x="2880" y="2976"/>
                        <a:chExt cx="144" cy="96"/>
                      </a:xfrm>
                    </p:grpSpPr>
                    <p:sp>
                      <p:nvSpPr>
                        <p:cNvPr id="344" name="Oval 477">
                          <a:extLst>
                            <a:ext uri="{FF2B5EF4-FFF2-40B4-BE49-F238E27FC236}">
                              <a16:creationId xmlns:a16="http://schemas.microsoft.com/office/drawing/2014/main" xmlns="" id="{04DD804C-1652-4E28-9709-7FE87DC19E8B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80" y="2976"/>
                          <a:ext cx="144" cy="9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marL="0" marR="0" lvl="0" indent="0" defTabSz="91440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sr-Cyrl-BA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345" name="Oval 478">
                          <a:extLst>
                            <a:ext uri="{FF2B5EF4-FFF2-40B4-BE49-F238E27FC236}">
                              <a16:creationId xmlns:a16="http://schemas.microsoft.com/office/drawing/2014/main" xmlns="" id="{4393A934-A431-431B-81C4-8D9481057EF2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28" y="3024"/>
                          <a:ext cx="48" cy="48"/>
                        </a:xfrm>
                        <a:prstGeom prst="ellipse">
                          <a:avLst/>
                        </a:prstGeom>
                        <a:solidFill>
                          <a:srgbClr val="000000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marL="0" marR="0" lvl="0" indent="0" defTabSz="91440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sr-Cyrl-BA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</a:endParaRPr>
                        </a:p>
                      </p:txBody>
                    </p:sp>
                  </p:grpSp>
                  <p:sp>
                    <p:nvSpPr>
                      <p:cNvPr id="340" name="AutoShape 479">
                        <a:extLst>
                          <a:ext uri="{FF2B5EF4-FFF2-40B4-BE49-F238E27FC236}">
                            <a16:creationId xmlns:a16="http://schemas.microsoft.com/office/drawing/2014/main" xmlns="" id="{B9286B9C-1D47-4D3F-BD73-7A485673043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 flipH="1">
                        <a:off x="3960" y="1416"/>
                        <a:ext cx="48" cy="192"/>
                      </a:xfrm>
                      <a:prstGeom prst="moon">
                        <a:avLst>
                          <a:gd name="adj" fmla="val 50000"/>
                        </a:avLst>
                      </a:prstGeom>
                      <a:solidFill>
                        <a:srgbClr val="0000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41" name="AutoShape 480">
                        <a:extLst>
                          <a:ext uri="{FF2B5EF4-FFF2-40B4-BE49-F238E27FC236}">
                            <a16:creationId xmlns:a16="http://schemas.microsoft.com/office/drawing/2014/main" xmlns="" id="{3ACDE22F-6F7C-4BD3-BA16-01191B0C9C7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 flipH="1">
                        <a:off x="4296" y="1416"/>
                        <a:ext cx="48" cy="192"/>
                      </a:xfrm>
                      <a:prstGeom prst="moon">
                        <a:avLst>
                          <a:gd name="adj" fmla="val 50000"/>
                        </a:avLst>
                      </a:prstGeom>
                      <a:solidFill>
                        <a:srgbClr val="0000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42" name="AutoShape 481">
                        <a:extLst>
                          <a:ext uri="{FF2B5EF4-FFF2-40B4-BE49-F238E27FC236}">
                            <a16:creationId xmlns:a16="http://schemas.microsoft.com/office/drawing/2014/main" xmlns="" id="{06732373-DAB0-4FC9-85DF-BC15BF19CBE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>
                        <a:off x="4104" y="1752"/>
                        <a:ext cx="96" cy="240"/>
                      </a:xfrm>
                      <a:prstGeom prst="moon">
                        <a:avLst>
                          <a:gd name="adj" fmla="val 50000"/>
                        </a:avLst>
                      </a:pr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43" name="Rectangle 482">
                        <a:extLst>
                          <a:ext uri="{FF2B5EF4-FFF2-40B4-BE49-F238E27FC236}">
                            <a16:creationId xmlns:a16="http://schemas.microsoft.com/office/drawing/2014/main" xmlns="" id="{DF970C3B-5B3A-4791-AFA7-5FBE9E2B6AC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4" y="1968"/>
                        <a:ext cx="288" cy="144"/>
                      </a:xfrm>
                      <a:prstGeom prst="rect">
                        <a:avLst/>
                      </a:prstGeom>
                      <a:solidFill>
                        <a:srgbClr val="ECB872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329" name="Group 483">
                      <a:extLst>
                        <a:ext uri="{FF2B5EF4-FFF2-40B4-BE49-F238E27FC236}">
                          <a16:creationId xmlns:a16="http://schemas.microsoft.com/office/drawing/2014/main" xmlns="" id="{AB07A3CB-96F6-4D10-B273-5C9B0CE0D49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 rot="6346845">
                      <a:off x="3744" y="1344"/>
                      <a:ext cx="288" cy="192"/>
                      <a:chOff x="2784" y="3312"/>
                      <a:chExt cx="288" cy="192"/>
                    </a:xfrm>
                  </p:grpSpPr>
                  <p:sp>
                    <p:nvSpPr>
                      <p:cNvPr id="334" name="Oval 484">
                        <a:extLst>
                          <a:ext uri="{FF2B5EF4-FFF2-40B4-BE49-F238E27FC236}">
                            <a16:creationId xmlns:a16="http://schemas.microsoft.com/office/drawing/2014/main" xmlns="" id="{51303E9D-E0FB-4C6F-8E05-1D49DF23493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0" y="3360"/>
                        <a:ext cx="96" cy="96"/>
                      </a:xfrm>
                      <a:prstGeom prst="ellipse">
                        <a:avLst/>
                      </a:pr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35" name="AutoShape 485">
                        <a:extLst>
                          <a:ext uri="{FF2B5EF4-FFF2-40B4-BE49-F238E27FC236}">
                            <a16:creationId xmlns:a16="http://schemas.microsoft.com/office/drawing/2014/main" xmlns="" id="{BBCC6263-7278-4D60-BF2E-85B46B49BC0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5400000">
                        <a:off x="2952" y="3384"/>
                        <a:ext cx="144" cy="96"/>
                      </a:xfrm>
                      <a:custGeom>
                        <a:avLst/>
                        <a:gdLst>
                          <a:gd name="G0" fmla="+- 5400 0 0"/>
                          <a:gd name="G1" fmla="+- 21600 0 5400"/>
                          <a:gd name="G2" fmla="*/ 5400 1 2"/>
                          <a:gd name="G3" fmla="+- 21600 0 G2"/>
                          <a:gd name="G4" fmla="+/ 5400 21600 2"/>
                          <a:gd name="G5" fmla="+/ G1 0 2"/>
                          <a:gd name="G6" fmla="*/ 21600 21600 5400"/>
                          <a:gd name="G7" fmla="*/ G6 1 2"/>
                          <a:gd name="G8" fmla="+- 21600 0 G7"/>
                          <a:gd name="G9" fmla="*/ 21600 1 2"/>
                          <a:gd name="G10" fmla="+- 5400 0 G9"/>
                          <a:gd name="G11" fmla="?: G10 G8 0"/>
                          <a:gd name="G12" fmla="?: G10 G7 21600"/>
                          <a:gd name="T0" fmla="*/ 18900 w 21600"/>
                          <a:gd name="T1" fmla="*/ 10800 h 21600"/>
                          <a:gd name="T2" fmla="*/ 10800 w 21600"/>
                          <a:gd name="T3" fmla="*/ 21600 h 21600"/>
                          <a:gd name="T4" fmla="*/ 2700 w 21600"/>
                          <a:gd name="T5" fmla="*/ 10800 h 21600"/>
                          <a:gd name="T6" fmla="*/ 10800 w 21600"/>
                          <a:gd name="T7" fmla="*/ 0 h 21600"/>
                          <a:gd name="T8" fmla="*/ 4500 w 21600"/>
                          <a:gd name="T9" fmla="*/ 4500 h 21600"/>
                          <a:gd name="T10" fmla="*/ 17100 w 21600"/>
                          <a:gd name="T11" fmla="*/ 171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T8" t="T9" r="T10" b="T11"/>
                        <a:pathLst>
                          <a:path w="21600" h="21600">
                            <a:moveTo>
                              <a:pt x="0" y="0"/>
                            </a:moveTo>
                            <a:lnTo>
                              <a:pt x="5400" y="21600"/>
                            </a:lnTo>
                            <a:lnTo>
                              <a:pt x="16200" y="21600"/>
                            </a:lnTo>
                            <a:lnTo>
                              <a:pt x="21600" y="0"/>
                            </a:lnTo>
                            <a:close/>
                          </a:path>
                        </a:pathLst>
                      </a:cu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36" name="AutoShape 486">
                        <a:extLst>
                          <a:ext uri="{FF2B5EF4-FFF2-40B4-BE49-F238E27FC236}">
                            <a16:creationId xmlns:a16="http://schemas.microsoft.com/office/drawing/2014/main" xmlns="" id="{806AF67C-E179-4646-B791-4641057260C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 flipH="1">
                        <a:off x="2760" y="3336"/>
                        <a:ext cx="144" cy="96"/>
                      </a:xfrm>
                      <a:custGeom>
                        <a:avLst/>
                        <a:gdLst>
                          <a:gd name="G0" fmla="+- 5400 0 0"/>
                          <a:gd name="G1" fmla="+- 21600 0 5400"/>
                          <a:gd name="G2" fmla="*/ 5400 1 2"/>
                          <a:gd name="G3" fmla="+- 21600 0 G2"/>
                          <a:gd name="G4" fmla="+/ 5400 21600 2"/>
                          <a:gd name="G5" fmla="+/ G1 0 2"/>
                          <a:gd name="G6" fmla="*/ 21600 21600 5400"/>
                          <a:gd name="G7" fmla="*/ G6 1 2"/>
                          <a:gd name="G8" fmla="+- 21600 0 G7"/>
                          <a:gd name="G9" fmla="*/ 21600 1 2"/>
                          <a:gd name="G10" fmla="+- 5400 0 G9"/>
                          <a:gd name="G11" fmla="?: G10 G8 0"/>
                          <a:gd name="G12" fmla="?: G10 G7 21600"/>
                          <a:gd name="T0" fmla="*/ 18900 w 21600"/>
                          <a:gd name="T1" fmla="*/ 10800 h 21600"/>
                          <a:gd name="T2" fmla="*/ 10800 w 21600"/>
                          <a:gd name="T3" fmla="*/ 21600 h 21600"/>
                          <a:gd name="T4" fmla="*/ 2700 w 21600"/>
                          <a:gd name="T5" fmla="*/ 10800 h 21600"/>
                          <a:gd name="T6" fmla="*/ 10800 w 21600"/>
                          <a:gd name="T7" fmla="*/ 0 h 21600"/>
                          <a:gd name="T8" fmla="*/ 4500 w 21600"/>
                          <a:gd name="T9" fmla="*/ 4500 h 21600"/>
                          <a:gd name="T10" fmla="*/ 17100 w 21600"/>
                          <a:gd name="T11" fmla="*/ 171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T8" t="T9" r="T10" b="T11"/>
                        <a:pathLst>
                          <a:path w="21600" h="21600">
                            <a:moveTo>
                              <a:pt x="0" y="0"/>
                            </a:moveTo>
                            <a:lnTo>
                              <a:pt x="5400" y="21600"/>
                            </a:lnTo>
                            <a:lnTo>
                              <a:pt x="16200" y="21600"/>
                            </a:lnTo>
                            <a:lnTo>
                              <a:pt x="21600" y="0"/>
                            </a:lnTo>
                            <a:close/>
                          </a:path>
                        </a:pathLst>
                      </a:cu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330" name="Group 487">
                      <a:extLst>
                        <a:ext uri="{FF2B5EF4-FFF2-40B4-BE49-F238E27FC236}">
                          <a16:creationId xmlns:a16="http://schemas.microsoft.com/office/drawing/2014/main" xmlns="" id="{D43D0ABC-6BB4-420E-9325-985D6CE4606A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 rot="3545764">
                      <a:off x="4272" y="1344"/>
                      <a:ext cx="288" cy="192"/>
                      <a:chOff x="2784" y="3312"/>
                      <a:chExt cx="288" cy="192"/>
                    </a:xfrm>
                  </p:grpSpPr>
                  <p:sp>
                    <p:nvSpPr>
                      <p:cNvPr id="331" name="Oval 488">
                        <a:extLst>
                          <a:ext uri="{FF2B5EF4-FFF2-40B4-BE49-F238E27FC236}">
                            <a16:creationId xmlns:a16="http://schemas.microsoft.com/office/drawing/2014/main" xmlns="" id="{F75C6B27-0049-42AD-A9FA-F8C8F0D604C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0" y="3360"/>
                        <a:ext cx="96" cy="96"/>
                      </a:xfrm>
                      <a:prstGeom prst="ellipse">
                        <a:avLst/>
                      </a:pr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32" name="AutoShape 489">
                        <a:extLst>
                          <a:ext uri="{FF2B5EF4-FFF2-40B4-BE49-F238E27FC236}">
                            <a16:creationId xmlns:a16="http://schemas.microsoft.com/office/drawing/2014/main" xmlns="" id="{9E78A046-4F98-4592-8A2A-65C73893DCC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5400000">
                        <a:off x="2952" y="3384"/>
                        <a:ext cx="144" cy="96"/>
                      </a:xfrm>
                      <a:custGeom>
                        <a:avLst/>
                        <a:gdLst>
                          <a:gd name="G0" fmla="+- 5400 0 0"/>
                          <a:gd name="G1" fmla="+- 21600 0 5400"/>
                          <a:gd name="G2" fmla="*/ 5400 1 2"/>
                          <a:gd name="G3" fmla="+- 21600 0 G2"/>
                          <a:gd name="G4" fmla="+/ 5400 21600 2"/>
                          <a:gd name="G5" fmla="+/ G1 0 2"/>
                          <a:gd name="G6" fmla="*/ 21600 21600 5400"/>
                          <a:gd name="G7" fmla="*/ G6 1 2"/>
                          <a:gd name="G8" fmla="+- 21600 0 G7"/>
                          <a:gd name="G9" fmla="*/ 21600 1 2"/>
                          <a:gd name="G10" fmla="+- 5400 0 G9"/>
                          <a:gd name="G11" fmla="?: G10 G8 0"/>
                          <a:gd name="G12" fmla="?: G10 G7 21600"/>
                          <a:gd name="T0" fmla="*/ 18900 w 21600"/>
                          <a:gd name="T1" fmla="*/ 10800 h 21600"/>
                          <a:gd name="T2" fmla="*/ 10800 w 21600"/>
                          <a:gd name="T3" fmla="*/ 21600 h 21600"/>
                          <a:gd name="T4" fmla="*/ 2700 w 21600"/>
                          <a:gd name="T5" fmla="*/ 10800 h 21600"/>
                          <a:gd name="T6" fmla="*/ 10800 w 21600"/>
                          <a:gd name="T7" fmla="*/ 0 h 21600"/>
                          <a:gd name="T8" fmla="*/ 4500 w 21600"/>
                          <a:gd name="T9" fmla="*/ 4500 h 21600"/>
                          <a:gd name="T10" fmla="*/ 17100 w 21600"/>
                          <a:gd name="T11" fmla="*/ 171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T8" t="T9" r="T10" b="T11"/>
                        <a:pathLst>
                          <a:path w="21600" h="21600">
                            <a:moveTo>
                              <a:pt x="0" y="0"/>
                            </a:moveTo>
                            <a:lnTo>
                              <a:pt x="5400" y="21600"/>
                            </a:lnTo>
                            <a:lnTo>
                              <a:pt x="16200" y="21600"/>
                            </a:lnTo>
                            <a:lnTo>
                              <a:pt x="21600" y="0"/>
                            </a:lnTo>
                            <a:close/>
                          </a:path>
                        </a:pathLst>
                      </a:cu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33" name="AutoShape 490">
                        <a:extLst>
                          <a:ext uri="{FF2B5EF4-FFF2-40B4-BE49-F238E27FC236}">
                            <a16:creationId xmlns:a16="http://schemas.microsoft.com/office/drawing/2014/main" xmlns="" id="{56A9FDE1-5011-45CE-B509-6118B612256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 flipH="1">
                        <a:off x="2760" y="3336"/>
                        <a:ext cx="144" cy="96"/>
                      </a:xfrm>
                      <a:custGeom>
                        <a:avLst/>
                        <a:gdLst>
                          <a:gd name="G0" fmla="+- 5400 0 0"/>
                          <a:gd name="G1" fmla="+- 21600 0 5400"/>
                          <a:gd name="G2" fmla="*/ 5400 1 2"/>
                          <a:gd name="G3" fmla="+- 21600 0 G2"/>
                          <a:gd name="G4" fmla="+/ 5400 21600 2"/>
                          <a:gd name="G5" fmla="+/ G1 0 2"/>
                          <a:gd name="G6" fmla="*/ 21600 21600 5400"/>
                          <a:gd name="G7" fmla="*/ G6 1 2"/>
                          <a:gd name="G8" fmla="+- 21600 0 G7"/>
                          <a:gd name="G9" fmla="*/ 21600 1 2"/>
                          <a:gd name="G10" fmla="+- 5400 0 G9"/>
                          <a:gd name="G11" fmla="?: G10 G8 0"/>
                          <a:gd name="G12" fmla="?: G10 G7 21600"/>
                          <a:gd name="T0" fmla="*/ 18900 w 21600"/>
                          <a:gd name="T1" fmla="*/ 10800 h 21600"/>
                          <a:gd name="T2" fmla="*/ 10800 w 21600"/>
                          <a:gd name="T3" fmla="*/ 21600 h 21600"/>
                          <a:gd name="T4" fmla="*/ 2700 w 21600"/>
                          <a:gd name="T5" fmla="*/ 10800 h 21600"/>
                          <a:gd name="T6" fmla="*/ 10800 w 21600"/>
                          <a:gd name="T7" fmla="*/ 0 h 21600"/>
                          <a:gd name="T8" fmla="*/ 4500 w 21600"/>
                          <a:gd name="T9" fmla="*/ 4500 h 21600"/>
                          <a:gd name="T10" fmla="*/ 17100 w 21600"/>
                          <a:gd name="T11" fmla="*/ 171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T8" t="T9" r="T10" b="T11"/>
                        <a:pathLst>
                          <a:path w="21600" h="21600">
                            <a:moveTo>
                              <a:pt x="0" y="0"/>
                            </a:moveTo>
                            <a:lnTo>
                              <a:pt x="5400" y="21600"/>
                            </a:lnTo>
                            <a:lnTo>
                              <a:pt x="16200" y="21600"/>
                            </a:lnTo>
                            <a:lnTo>
                              <a:pt x="21600" y="0"/>
                            </a:lnTo>
                            <a:close/>
                          </a:path>
                        </a:pathLst>
                      </a:cu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</p:grpSp>
              </p:grpSp>
              <p:sp>
                <p:nvSpPr>
                  <p:cNvPr id="326" name="AutoShape 491">
                    <a:extLst>
                      <a:ext uri="{FF2B5EF4-FFF2-40B4-BE49-F238E27FC236}">
                        <a16:creationId xmlns:a16="http://schemas.microsoft.com/office/drawing/2014/main" xmlns="" id="{252674B4-CD4F-4855-B62A-A9D02871572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3696" y="2256"/>
                    <a:ext cx="912" cy="960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3D8BA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r-Cyrl-BA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327" name="AutoShape 492">
                    <a:extLst>
                      <a:ext uri="{FF2B5EF4-FFF2-40B4-BE49-F238E27FC236}">
                        <a16:creationId xmlns:a16="http://schemas.microsoft.com/office/drawing/2014/main" xmlns="" id="{6C782F45-5B55-49C8-A912-3BCE327A883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032" y="2352"/>
                    <a:ext cx="192" cy="384"/>
                  </a:xfrm>
                  <a:prstGeom prst="flowChartDelay">
                    <a:avLst/>
                  </a:prstGeom>
                  <a:solidFill>
                    <a:srgbClr val="F8EF3A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r-Cyrl-BA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321" name="AutoShape 493">
                  <a:extLst>
                    <a:ext uri="{FF2B5EF4-FFF2-40B4-BE49-F238E27FC236}">
                      <a16:creationId xmlns:a16="http://schemas.microsoft.com/office/drawing/2014/main" xmlns="" id="{E12478AC-5283-4BA2-A721-6F24146F95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36" y="3216"/>
                  <a:ext cx="192" cy="528"/>
                </a:xfrm>
                <a:prstGeom prst="flowChartManualOperation">
                  <a:avLst/>
                </a:prstGeom>
                <a:solidFill>
                  <a:srgbClr val="ECB87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r-Cyrl-BA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22" name="AutoShape 494">
                  <a:extLst>
                    <a:ext uri="{FF2B5EF4-FFF2-40B4-BE49-F238E27FC236}">
                      <a16:creationId xmlns:a16="http://schemas.microsoft.com/office/drawing/2014/main" xmlns="" id="{8DF1938F-D761-4202-9EA6-3CAA890099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28" y="3216"/>
                  <a:ext cx="192" cy="528"/>
                </a:xfrm>
                <a:prstGeom prst="flowChartManualOperation">
                  <a:avLst/>
                </a:prstGeom>
                <a:solidFill>
                  <a:srgbClr val="ECB87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r-Cyrl-BA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23" name="AutoShape 495">
                  <a:extLst>
                    <a:ext uri="{FF2B5EF4-FFF2-40B4-BE49-F238E27FC236}">
                      <a16:creationId xmlns:a16="http://schemas.microsoft.com/office/drawing/2014/main" xmlns="" id="{C35B7ED5-8F3D-4CB8-A299-F47F676153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3936" y="3696"/>
                  <a:ext cx="192" cy="192"/>
                </a:xfrm>
                <a:prstGeom prst="flowChartDelay">
                  <a:avLst/>
                </a:prstGeom>
                <a:solidFill>
                  <a:srgbClr val="DC2304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r-Cyrl-BA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24" name="AutoShape 496">
                  <a:extLst>
                    <a:ext uri="{FF2B5EF4-FFF2-40B4-BE49-F238E27FC236}">
                      <a16:creationId xmlns:a16="http://schemas.microsoft.com/office/drawing/2014/main" xmlns="" id="{A7C28820-40C5-454F-A61E-83D4F4CD6B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4128" y="3696"/>
                  <a:ext cx="192" cy="192"/>
                </a:xfrm>
                <a:prstGeom prst="flowChartDelay">
                  <a:avLst/>
                </a:prstGeom>
                <a:solidFill>
                  <a:srgbClr val="DC2304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r-Cyrl-BA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303" name="Group 497">
              <a:extLst>
                <a:ext uri="{FF2B5EF4-FFF2-40B4-BE49-F238E27FC236}">
                  <a16:creationId xmlns:a16="http://schemas.microsoft.com/office/drawing/2014/main" xmlns="" id="{80556FF4-F3C9-4CE5-AB49-0808BA237928}"/>
                </a:ext>
              </a:extLst>
            </p:cNvPr>
            <p:cNvGrpSpPr>
              <a:grpSpLocks/>
            </p:cNvGrpSpPr>
            <p:nvPr/>
          </p:nvGrpSpPr>
          <p:grpSpPr bwMode="auto">
            <a:xfrm rot="3382061">
              <a:off x="4151" y="3146"/>
              <a:ext cx="231" cy="181"/>
              <a:chOff x="2448" y="2880"/>
              <a:chExt cx="240" cy="192"/>
            </a:xfrm>
          </p:grpSpPr>
          <p:sp>
            <p:nvSpPr>
              <p:cNvPr id="311" name="Oval 498">
                <a:extLst>
                  <a:ext uri="{FF2B5EF4-FFF2-40B4-BE49-F238E27FC236}">
                    <a16:creationId xmlns:a16="http://schemas.microsoft.com/office/drawing/2014/main" xmlns="" id="{9CCF075E-98E5-4B1C-942F-BA073D893A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97358">
                <a:off x="2448" y="2880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312" name="Oval 499">
                <a:extLst>
                  <a:ext uri="{FF2B5EF4-FFF2-40B4-BE49-F238E27FC236}">
                    <a16:creationId xmlns:a16="http://schemas.microsoft.com/office/drawing/2014/main" xmlns="" id="{99B4C43D-E87B-4F08-B86E-5C821D7C48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313" name="Oval 500">
                <a:extLst>
                  <a:ext uri="{FF2B5EF4-FFF2-40B4-BE49-F238E27FC236}">
                    <a16:creationId xmlns:a16="http://schemas.microsoft.com/office/drawing/2014/main" xmlns="" id="{A788F7F2-E409-4A19-99F1-C42BDE0BEE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314" name="Oval 501">
                <a:extLst>
                  <a:ext uri="{FF2B5EF4-FFF2-40B4-BE49-F238E27FC236}">
                    <a16:creationId xmlns:a16="http://schemas.microsoft.com/office/drawing/2014/main" xmlns="" id="{42A8455D-9DBA-4A42-9164-AE4A31A075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315" name="Oval 502">
                <a:extLst>
                  <a:ext uri="{FF2B5EF4-FFF2-40B4-BE49-F238E27FC236}">
                    <a16:creationId xmlns:a16="http://schemas.microsoft.com/office/drawing/2014/main" xmlns="" id="{A539E563-BD73-4866-8083-BA458FEDD4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2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316" name="Oval 503">
                <a:extLst>
                  <a:ext uri="{FF2B5EF4-FFF2-40B4-BE49-F238E27FC236}">
                    <a16:creationId xmlns:a16="http://schemas.microsoft.com/office/drawing/2014/main" xmlns="" id="{65DCBC46-E9DC-4933-A55C-55043EE529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2880"/>
                <a:ext cx="240" cy="96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4" name="Group 504">
              <a:extLst>
                <a:ext uri="{FF2B5EF4-FFF2-40B4-BE49-F238E27FC236}">
                  <a16:creationId xmlns:a16="http://schemas.microsoft.com/office/drawing/2014/main" xmlns="" id="{FB60DA85-EF92-455A-AEDE-5D9221437227}"/>
                </a:ext>
              </a:extLst>
            </p:cNvPr>
            <p:cNvGrpSpPr>
              <a:grpSpLocks/>
            </p:cNvGrpSpPr>
            <p:nvPr/>
          </p:nvGrpSpPr>
          <p:grpSpPr bwMode="auto">
            <a:xfrm rot="18217939" flipH="1">
              <a:off x="5507" y="3099"/>
              <a:ext cx="230" cy="181"/>
              <a:chOff x="2448" y="2880"/>
              <a:chExt cx="240" cy="192"/>
            </a:xfrm>
          </p:grpSpPr>
          <p:sp>
            <p:nvSpPr>
              <p:cNvPr id="305" name="Oval 505">
                <a:extLst>
                  <a:ext uri="{FF2B5EF4-FFF2-40B4-BE49-F238E27FC236}">
                    <a16:creationId xmlns:a16="http://schemas.microsoft.com/office/drawing/2014/main" xmlns="" id="{C1F3BB85-1E14-414B-803F-44943A0317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97358">
                <a:off x="2448" y="2880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306" name="Oval 506">
                <a:extLst>
                  <a:ext uri="{FF2B5EF4-FFF2-40B4-BE49-F238E27FC236}">
                    <a16:creationId xmlns:a16="http://schemas.microsoft.com/office/drawing/2014/main" xmlns="" id="{3A95C978-4EFC-49BD-BFE2-1548DFFCC9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307" name="Oval 507">
                <a:extLst>
                  <a:ext uri="{FF2B5EF4-FFF2-40B4-BE49-F238E27FC236}">
                    <a16:creationId xmlns:a16="http://schemas.microsoft.com/office/drawing/2014/main" xmlns="" id="{774DFA4A-1DB5-4B3F-AA18-659449CCE8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308" name="Oval 508">
                <a:extLst>
                  <a:ext uri="{FF2B5EF4-FFF2-40B4-BE49-F238E27FC236}">
                    <a16:creationId xmlns:a16="http://schemas.microsoft.com/office/drawing/2014/main" xmlns="" id="{4E7C214F-6527-40FE-B36C-891E53859B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309" name="Oval 509">
                <a:extLst>
                  <a:ext uri="{FF2B5EF4-FFF2-40B4-BE49-F238E27FC236}">
                    <a16:creationId xmlns:a16="http://schemas.microsoft.com/office/drawing/2014/main" xmlns="" id="{83BE0D4C-EF86-4C52-88A4-D6DB4B15B0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2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310" name="Oval 510">
                <a:extLst>
                  <a:ext uri="{FF2B5EF4-FFF2-40B4-BE49-F238E27FC236}">
                    <a16:creationId xmlns:a16="http://schemas.microsoft.com/office/drawing/2014/main" xmlns="" id="{A150F035-4086-47A1-8CC0-B5D7530D9B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2880"/>
                <a:ext cx="240" cy="96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350" name="Group 462">
            <a:extLst>
              <a:ext uri="{FF2B5EF4-FFF2-40B4-BE49-F238E27FC236}">
                <a16:creationId xmlns:a16="http://schemas.microsoft.com/office/drawing/2014/main" xmlns="" id="{757C5F2D-8C4B-4F53-89DB-9D9D5A3EC054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212370" y="1888401"/>
            <a:ext cx="700922" cy="1175371"/>
            <a:chOff x="4176" y="1968"/>
            <a:chExt cx="1536" cy="2352"/>
          </a:xfrm>
        </p:grpSpPr>
        <p:grpSp>
          <p:nvGrpSpPr>
            <p:cNvPr id="351" name="Group 463">
              <a:extLst>
                <a:ext uri="{FF2B5EF4-FFF2-40B4-BE49-F238E27FC236}">
                  <a16:creationId xmlns:a16="http://schemas.microsoft.com/office/drawing/2014/main" xmlns="" id="{1DD5AC62-61E8-401E-973B-A9BA5FE27A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66" y="1968"/>
              <a:ext cx="1310" cy="2352"/>
              <a:chOff x="3456" y="1440"/>
              <a:chExt cx="1392" cy="2448"/>
            </a:xfrm>
          </p:grpSpPr>
          <p:sp>
            <p:nvSpPr>
              <p:cNvPr id="366" name="AutoShape 464">
                <a:extLst>
                  <a:ext uri="{FF2B5EF4-FFF2-40B4-BE49-F238E27FC236}">
                    <a16:creationId xmlns:a16="http://schemas.microsoft.com/office/drawing/2014/main" xmlns="" id="{E96F122E-E995-47EE-AB31-652DFE5043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297410">
                <a:off x="3456" y="2448"/>
                <a:ext cx="576" cy="144"/>
              </a:xfrm>
              <a:prstGeom prst="flowChartManualInput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367" name="AutoShape 465">
                <a:extLst>
                  <a:ext uri="{FF2B5EF4-FFF2-40B4-BE49-F238E27FC236}">
                    <a16:creationId xmlns:a16="http://schemas.microsoft.com/office/drawing/2014/main" xmlns="" id="{7D2EC83F-340B-4C7E-A8CF-416AB54DB9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2886940">
                <a:off x="4272" y="2448"/>
                <a:ext cx="576" cy="144"/>
              </a:xfrm>
              <a:prstGeom prst="flowChartManualInput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grpSp>
            <p:nvGrpSpPr>
              <p:cNvPr id="368" name="Group 466">
                <a:extLst>
                  <a:ext uri="{FF2B5EF4-FFF2-40B4-BE49-F238E27FC236}">
                    <a16:creationId xmlns:a16="http://schemas.microsoft.com/office/drawing/2014/main" xmlns="" id="{41D12F30-1FC6-46B2-91C4-B6887127CFD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96" y="1440"/>
                <a:ext cx="912" cy="2448"/>
                <a:chOff x="3696" y="1440"/>
                <a:chExt cx="912" cy="2448"/>
              </a:xfrm>
            </p:grpSpPr>
            <p:grpSp>
              <p:nvGrpSpPr>
                <p:cNvPr id="369" name="Group 467">
                  <a:extLst>
                    <a:ext uri="{FF2B5EF4-FFF2-40B4-BE49-F238E27FC236}">
                      <a16:creationId xmlns:a16="http://schemas.microsoft.com/office/drawing/2014/main" xmlns="" id="{81601B9F-12E0-4981-9D0E-433598ADFD7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696" y="1440"/>
                  <a:ext cx="912" cy="1776"/>
                  <a:chOff x="3696" y="1440"/>
                  <a:chExt cx="912" cy="1776"/>
                </a:xfrm>
              </p:grpSpPr>
              <p:grpSp>
                <p:nvGrpSpPr>
                  <p:cNvPr id="374" name="Group 468">
                    <a:extLst>
                      <a:ext uri="{FF2B5EF4-FFF2-40B4-BE49-F238E27FC236}">
                        <a16:creationId xmlns:a16="http://schemas.microsoft.com/office/drawing/2014/main" xmlns="" id="{F147B89E-0233-463C-8F4A-D0FD8E25ACE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750" y="1440"/>
                    <a:ext cx="810" cy="816"/>
                    <a:chOff x="3744" y="1296"/>
                    <a:chExt cx="810" cy="816"/>
                  </a:xfrm>
                </p:grpSpPr>
                <p:grpSp>
                  <p:nvGrpSpPr>
                    <p:cNvPr id="377" name="Group 469">
                      <a:extLst>
                        <a:ext uri="{FF2B5EF4-FFF2-40B4-BE49-F238E27FC236}">
                          <a16:creationId xmlns:a16="http://schemas.microsoft.com/office/drawing/2014/main" xmlns="" id="{28447782-CFD7-4F7B-8665-94B245446D07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44" y="1296"/>
                      <a:ext cx="810" cy="816"/>
                      <a:chOff x="3750" y="1296"/>
                      <a:chExt cx="810" cy="816"/>
                    </a:xfrm>
                  </p:grpSpPr>
                  <p:grpSp>
                    <p:nvGrpSpPr>
                      <p:cNvPr id="386" name="Group 470">
                        <a:extLst>
                          <a:ext uri="{FF2B5EF4-FFF2-40B4-BE49-F238E27FC236}">
                            <a16:creationId xmlns:a16="http://schemas.microsoft.com/office/drawing/2014/main" xmlns="" id="{F2127CA9-027D-4752-A553-FC9C14DD035D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750" y="1296"/>
                        <a:ext cx="810" cy="672"/>
                        <a:chOff x="3750" y="1296"/>
                        <a:chExt cx="810" cy="672"/>
                      </a:xfrm>
                    </p:grpSpPr>
                    <p:sp>
                      <p:nvSpPr>
                        <p:cNvPr id="397" name="chair3">
                          <a:extLst>
                            <a:ext uri="{FF2B5EF4-FFF2-40B4-BE49-F238E27FC236}">
                              <a16:creationId xmlns:a16="http://schemas.microsoft.com/office/drawing/2014/main" xmlns="" id="{34CCEFF3-C38D-452D-B874-77C10515EF7C}"/>
                            </a:ext>
                          </a:extLst>
                        </p:cNvPr>
                        <p:cNvSpPr>
                          <a:spLocks noEditPoints="1" noChangeArrowheads="1"/>
                        </p:cNvSpPr>
                        <p:nvPr/>
                      </p:nvSpPr>
                      <p:spPr bwMode="auto">
                        <a:xfrm>
                          <a:off x="3750" y="1296"/>
                          <a:ext cx="810" cy="666"/>
                        </a:xfrm>
                        <a:custGeom>
                          <a:avLst/>
                          <a:gdLst>
                            <a:gd name="T0" fmla="*/ 10800 w 21600"/>
                            <a:gd name="T1" fmla="*/ 0 h 21600"/>
                            <a:gd name="T2" fmla="*/ 20275 w 21600"/>
                            <a:gd name="T3" fmla="*/ 10800 h 21600"/>
                            <a:gd name="T4" fmla="*/ 10800 w 21600"/>
                            <a:gd name="T5" fmla="*/ 21600 h 21600"/>
                            <a:gd name="T6" fmla="*/ 1303 w 21600"/>
                            <a:gd name="T7" fmla="*/ 10800 h 21600"/>
                            <a:gd name="T8" fmla="*/ 4828 w 21600"/>
                            <a:gd name="T9" fmla="*/ 6639 h 21600"/>
                            <a:gd name="T10" fmla="*/ 16846 w 21600"/>
                            <a:gd name="T11" fmla="*/ 19649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</a:cxnLst>
                          <a:rect l="T8" t="T9" r="T10" b="T11"/>
                          <a:pathLst>
                            <a:path w="21600" h="21600" extrusionOk="0">
                              <a:moveTo>
                                <a:pt x="10661" y="21600"/>
                              </a:moveTo>
                              <a:lnTo>
                                <a:pt x="11964" y="21600"/>
                              </a:lnTo>
                              <a:lnTo>
                                <a:pt x="12969" y="21477"/>
                              </a:lnTo>
                              <a:lnTo>
                                <a:pt x="13951" y="21379"/>
                              </a:lnTo>
                              <a:lnTo>
                                <a:pt x="14742" y="21134"/>
                              </a:lnTo>
                              <a:lnTo>
                                <a:pt x="15575" y="20765"/>
                              </a:lnTo>
                              <a:lnTo>
                                <a:pt x="16152" y="20520"/>
                              </a:lnTo>
                              <a:lnTo>
                                <a:pt x="16579" y="20225"/>
                              </a:lnTo>
                              <a:lnTo>
                                <a:pt x="16942" y="19857"/>
                              </a:lnTo>
                              <a:lnTo>
                                <a:pt x="17455" y="20520"/>
                              </a:lnTo>
                              <a:lnTo>
                                <a:pt x="17989" y="21011"/>
                              </a:lnTo>
                              <a:lnTo>
                                <a:pt x="18459" y="21379"/>
                              </a:lnTo>
                              <a:lnTo>
                                <a:pt x="19079" y="21477"/>
                              </a:lnTo>
                              <a:lnTo>
                                <a:pt x="19656" y="21477"/>
                              </a:lnTo>
                              <a:lnTo>
                                <a:pt x="20275" y="21379"/>
                              </a:lnTo>
                              <a:lnTo>
                                <a:pt x="20660" y="21011"/>
                              </a:lnTo>
                              <a:lnTo>
                                <a:pt x="21173" y="20643"/>
                              </a:lnTo>
                              <a:lnTo>
                                <a:pt x="21386" y="20225"/>
                              </a:lnTo>
                              <a:lnTo>
                                <a:pt x="21600" y="19636"/>
                              </a:lnTo>
                              <a:lnTo>
                                <a:pt x="21600" y="19145"/>
                              </a:lnTo>
                              <a:lnTo>
                                <a:pt x="21600" y="18605"/>
                              </a:lnTo>
                              <a:lnTo>
                                <a:pt x="21386" y="18115"/>
                              </a:lnTo>
                              <a:lnTo>
                                <a:pt x="21066" y="17525"/>
                              </a:lnTo>
                              <a:lnTo>
                                <a:pt x="20660" y="17108"/>
                              </a:lnTo>
                              <a:lnTo>
                                <a:pt x="20275" y="16740"/>
                              </a:lnTo>
                              <a:lnTo>
                                <a:pt x="20275" y="10628"/>
                              </a:lnTo>
                              <a:lnTo>
                                <a:pt x="20275" y="5695"/>
                              </a:lnTo>
                              <a:lnTo>
                                <a:pt x="20275" y="5105"/>
                              </a:lnTo>
                              <a:lnTo>
                                <a:pt x="20190" y="4492"/>
                              </a:lnTo>
                              <a:lnTo>
                                <a:pt x="19976" y="4075"/>
                              </a:lnTo>
                              <a:lnTo>
                                <a:pt x="19763" y="3485"/>
                              </a:lnTo>
                              <a:lnTo>
                                <a:pt x="19442" y="2995"/>
                              </a:lnTo>
                              <a:lnTo>
                                <a:pt x="19079" y="2455"/>
                              </a:lnTo>
                              <a:lnTo>
                                <a:pt x="18673" y="2086"/>
                              </a:lnTo>
                              <a:lnTo>
                                <a:pt x="18139" y="1620"/>
                              </a:lnTo>
                              <a:lnTo>
                                <a:pt x="17562" y="1325"/>
                              </a:lnTo>
                              <a:lnTo>
                                <a:pt x="16836" y="957"/>
                              </a:lnTo>
                              <a:lnTo>
                                <a:pt x="16045" y="589"/>
                              </a:lnTo>
                              <a:lnTo>
                                <a:pt x="15169" y="344"/>
                              </a:lnTo>
                              <a:lnTo>
                                <a:pt x="14272" y="245"/>
                              </a:lnTo>
                              <a:lnTo>
                                <a:pt x="13182" y="123"/>
                              </a:lnTo>
                              <a:lnTo>
                                <a:pt x="12028" y="0"/>
                              </a:lnTo>
                              <a:lnTo>
                                <a:pt x="10832" y="0"/>
                              </a:lnTo>
                              <a:lnTo>
                                <a:pt x="9572" y="0"/>
                              </a:lnTo>
                              <a:lnTo>
                                <a:pt x="8418" y="123"/>
                              </a:lnTo>
                              <a:lnTo>
                                <a:pt x="7328" y="245"/>
                              </a:lnTo>
                              <a:lnTo>
                                <a:pt x="6431" y="344"/>
                              </a:lnTo>
                              <a:lnTo>
                                <a:pt x="5555" y="589"/>
                              </a:lnTo>
                              <a:lnTo>
                                <a:pt x="4764" y="957"/>
                              </a:lnTo>
                              <a:lnTo>
                                <a:pt x="4038" y="1325"/>
                              </a:lnTo>
                              <a:lnTo>
                                <a:pt x="3461" y="1620"/>
                              </a:lnTo>
                              <a:lnTo>
                                <a:pt x="2927" y="2086"/>
                              </a:lnTo>
                              <a:lnTo>
                                <a:pt x="2521" y="2455"/>
                              </a:lnTo>
                              <a:lnTo>
                                <a:pt x="2158" y="2995"/>
                              </a:lnTo>
                              <a:lnTo>
                                <a:pt x="1837" y="3485"/>
                              </a:lnTo>
                              <a:lnTo>
                                <a:pt x="1624" y="4075"/>
                              </a:lnTo>
                              <a:lnTo>
                                <a:pt x="1410" y="4492"/>
                              </a:lnTo>
                              <a:lnTo>
                                <a:pt x="1303" y="5105"/>
                              </a:lnTo>
                              <a:lnTo>
                                <a:pt x="1303" y="5695"/>
                              </a:lnTo>
                              <a:lnTo>
                                <a:pt x="1303" y="10874"/>
                              </a:lnTo>
                              <a:lnTo>
                                <a:pt x="1303" y="16740"/>
                              </a:lnTo>
                              <a:lnTo>
                                <a:pt x="940" y="17108"/>
                              </a:lnTo>
                              <a:lnTo>
                                <a:pt x="534" y="17525"/>
                              </a:lnTo>
                              <a:lnTo>
                                <a:pt x="214" y="18115"/>
                              </a:lnTo>
                              <a:lnTo>
                                <a:pt x="0" y="18605"/>
                              </a:lnTo>
                              <a:lnTo>
                                <a:pt x="0" y="19145"/>
                              </a:lnTo>
                              <a:lnTo>
                                <a:pt x="0" y="19636"/>
                              </a:lnTo>
                              <a:lnTo>
                                <a:pt x="214" y="20225"/>
                              </a:lnTo>
                              <a:lnTo>
                                <a:pt x="427" y="20643"/>
                              </a:lnTo>
                              <a:lnTo>
                                <a:pt x="833" y="21011"/>
                              </a:lnTo>
                              <a:lnTo>
                                <a:pt x="1303" y="21379"/>
                              </a:lnTo>
                              <a:lnTo>
                                <a:pt x="1944" y="21477"/>
                              </a:lnTo>
                              <a:lnTo>
                                <a:pt x="2521" y="21477"/>
                              </a:lnTo>
                              <a:lnTo>
                                <a:pt x="3141" y="21379"/>
                              </a:lnTo>
                              <a:lnTo>
                                <a:pt x="3611" y="21011"/>
                              </a:lnTo>
                              <a:lnTo>
                                <a:pt x="4145" y="20520"/>
                              </a:lnTo>
                              <a:lnTo>
                                <a:pt x="4658" y="19857"/>
                              </a:lnTo>
                              <a:lnTo>
                                <a:pt x="4914" y="20225"/>
                              </a:lnTo>
                              <a:lnTo>
                                <a:pt x="5448" y="20520"/>
                              </a:lnTo>
                              <a:lnTo>
                                <a:pt x="6025" y="20765"/>
                              </a:lnTo>
                              <a:lnTo>
                                <a:pt x="6751" y="21134"/>
                              </a:lnTo>
                              <a:lnTo>
                                <a:pt x="7542" y="21379"/>
                              </a:lnTo>
                              <a:lnTo>
                                <a:pt x="8418" y="21477"/>
                              </a:lnTo>
                              <a:lnTo>
                                <a:pt x="9465" y="21600"/>
                              </a:lnTo>
                              <a:lnTo>
                                <a:pt x="10661" y="21600"/>
                              </a:lnTo>
                              <a:close/>
                            </a:path>
                            <a:path w="21600" h="21600" extrusionOk="0">
                              <a:moveTo>
                                <a:pt x="17049" y="19857"/>
                              </a:moveTo>
                              <a:lnTo>
                                <a:pt x="17049" y="19268"/>
                              </a:lnTo>
                              <a:lnTo>
                                <a:pt x="17049" y="18016"/>
                              </a:lnTo>
                              <a:lnTo>
                                <a:pt x="17049" y="16274"/>
                              </a:lnTo>
                              <a:lnTo>
                                <a:pt x="17049" y="14114"/>
                              </a:lnTo>
                              <a:lnTo>
                                <a:pt x="17049" y="11880"/>
                              </a:lnTo>
                              <a:lnTo>
                                <a:pt x="17049" y="9843"/>
                              </a:lnTo>
                              <a:lnTo>
                                <a:pt x="17049" y="8100"/>
                              </a:lnTo>
                              <a:lnTo>
                                <a:pt x="17049" y="7069"/>
                              </a:lnTo>
                              <a:lnTo>
                                <a:pt x="16942" y="6725"/>
                              </a:lnTo>
                              <a:lnTo>
                                <a:pt x="16836" y="6357"/>
                              </a:lnTo>
                              <a:lnTo>
                                <a:pt x="16686" y="6112"/>
                              </a:lnTo>
                              <a:lnTo>
                                <a:pt x="16472" y="5768"/>
                              </a:lnTo>
                              <a:lnTo>
                                <a:pt x="15746" y="5351"/>
                              </a:lnTo>
                              <a:lnTo>
                                <a:pt x="14849" y="4983"/>
                              </a:lnTo>
                              <a:lnTo>
                                <a:pt x="13951" y="4615"/>
                              </a:lnTo>
                              <a:lnTo>
                                <a:pt x="12862" y="4369"/>
                              </a:lnTo>
                              <a:lnTo>
                                <a:pt x="11879" y="4271"/>
                              </a:lnTo>
                              <a:lnTo>
                                <a:pt x="10832" y="4197"/>
                              </a:lnTo>
                              <a:lnTo>
                                <a:pt x="9828" y="4271"/>
                              </a:lnTo>
                              <a:lnTo>
                                <a:pt x="8845" y="4369"/>
                              </a:lnTo>
                              <a:lnTo>
                                <a:pt x="7734" y="4615"/>
                              </a:lnTo>
                              <a:lnTo>
                                <a:pt x="6751" y="4983"/>
                              </a:lnTo>
                              <a:lnTo>
                                <a:pt x="5961" y="5351"/>
                              </a:lnTo>
                              <a:lnTo>
                                <a:pt x="5234" y="5768"/>
                              </a:lnTo>
                              <a:lnTo>
                                <a:pt x="4914" y="6112"/>
                              </a:lnTo>
                              <a:lnTo>
                                <a:pt x="4764" y="6357"/>
                              </a:lnTo>
                              <a:lnTo>
                                <a:pt x="4658" y="6725"/>
                              </a:lnTo>
                              <a:lnTo>
                                <a:pt x="4658" y="7069"/>
                              </a:lnTo>
                              <a:lnTo>
                                <a:pt x="4658" y="8100"/>
                              </a:lnTo>
                              <a:lnTo>
                                <a:pt x="4658" y="9843"/>
                              </a:lnTo>
                              <a:lnTo>
                                <a:pt x="4658" y="11880"/>
                              </a:lnTo>
                              <a:lnTo>
                                <a:pt x="4658" y="14114"/>
                              </a:lnTo>
                              <a:lnTo>
                                <a:pt x="4658" y="16274"/>
                              </a:lnTo>
                              <a:lnTo>
                                <a:pt x="4658" y="18016"/>
                              </a:lnTo>
                              <a:lnTo>
                                <a:pt x="4658" y="19268"/>
                              </a:lnTo>
                              <a:lnTo>
                                <a:pt x="4658" y="19857"/>
                              </a:lnTo>
                            </a:path>
                          </a:pathLst>
                        </a:custGeom>
                        <a:solidFill>
                          <a:srgbClr val="F8EF3A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>
                          <a:outerShdw dist="107763" dir="2700000" algn="ctr" rotWithShape="0">
                            <a:srgbClr val="808080"/>
                          </a:outerShdw>
                        </a:effectLst>
                      </p:spPr>
                      <p:txBody>
                        <a:bodyPr/>
                        <a:lstStyle/>
                        <a:p>
                          <a:pPr marL="0" marR="0" lvl="0" indent="0" defTabSz="91440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sr-Cyrl-BA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398" name="AutoShape 472">
                          <a:extLst>
                            <a:ext uri="{FF2B5EF4-FFF2-40B4-BE49-F238E27FC236}">
                              <a16:creationId xmlns:a16="http://schemas.microsoft.com/office/drawing/2014/main" xmlns="" id="{72ADD9B0-FFB6-4A3C-9BFE-FC773D73550E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5400000">
                          <a:off x="3888" y="1440"/>
                          <a:ext cx="528" cy="528"/>
                        </a:xfrm>
                        <a:prstGeom prst="roundRect">
                          <a:avLst>
                            <a:gd name="adj" fmla="val 16667"/>
                          </a:avLst>
                        </a:prstGeom>
                        <a:solidFill>
                          <a:srgbClr val="ECB872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marL="0" marR="0" lvl="0" indent="0" defTabSz="91440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sr-Cyrl-BA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387" name="Group 473">
                        <a:extLst>
                          <a:ext uri="{FF2B5EF4-FFF2-40B4-BE49-F238E27FC236}">
                            <a16:creationId xmlns:a16="http://schemas.microsoft.com/office/drawing/2014/main" xmlns="" id="{D29AF1F7-F9CC-4299-957A-D0BE36634101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36" y="1584"/>
                        <a:ext cx="144" cy="96"/>
                        <a:chOff x="2880" y="2976"/>
                        <a:chExt cx="144" cy="96"/>
                      </a:xfrm>
                    </p:grpSpPr>
                    <p:sp>
                      <p:nvSpPr>
                        <p:cNvPr id="395" name="Oval 474">
                          <a:extLst>
                            <a:ext uri="{FF2B5EF4-FFF2-40B4-BE49-F238E27FC236}">
                              <a16:creationId xmlns:a16="http://schemas.microsoft.com/office/drawing/2014/main" xmlns="" id="{389F6599-EAF1-4448-8070-48D94D9ABE9C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80" y="2976"/>
                          <a:ext cx="144" cy="9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marL="0" marR="0" lvl="0" indent="0" defTabSz="91440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sr-Cyrl-BA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396" name="Oval 475">
                          <a:extLst>
                            <a:ext uri="{FF2B5EF4-FFF2-40B4-BE49-F238E27FC236}">
                              <a16:creationId xmlns:a16="http://schemas.microsoft.com/office/drawing/2014/main" xmlns="" id="{DECEBD6B-31EA-4836-83F1-544256F45637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28" y="3024"/>
                          <a:ext cx="48" cy="48"/>
                        </a:xfrm>
                        <a:prstGeom prst="ellipse">
                          <a:avLst/>
                        </a:prstGeom>
                        <a:solidFill>
                          <a:srgbClr val="000000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marL="0" marR="0" lvl="0" indent="0" defTabSz="91440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sr-Cyrl-BA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388" name="Group 476">
                        <a:extLst>
                          <a:ext uri="{FF2B5EF4-FFF2-40B4-BE49-F238E27FC236}">
                            <a16:creationId xmlns:a16="http://schemas.microsoft.com/office/drawing/2014/main" xmlns="" id="{956BBB58-A578-4BD0-AEF9-0DBAC3C7F969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224" y="1584"/>
                        <a:ext cx="144" cy="96"/>
                        <a:chOff x="2880" y="2976"/>
                        <a:chExt cx="144" cy="96"/>
                      </a:xfrm>
                    </p:grpSpPr>
                    <p:sp>
                      <p:nvSpPr>
                        <p:cNvPr id="393" name="Oval 477">
                          <a:extLst>
                            <a:ext uri="{FF2B5EF4-FFF2-40B4-BE49-F238E27FC236}">
                              <a16:creationId xmlns:a16="http://schemas.microsoft.com/office/drawing/2014/main" xmlns="" id="{C1A20D53-F4F4-4C4C-9D48-0B608C54AF0E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80" y="2976"/>
                          <a:ext cx="144" cy="9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marL="0" marR="0" lvl="0" indent="0" defTabSz="91440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sr-Cyrl-BA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394" name="Oval 478">
                          <a:extLst>
                            <a:ext uri="{FF2B5EF4-FFF2-40B4-BE49-F238E27FC236}">
                              <a16:creationId xmlns:a16="http://schemas.microsoft.com/office/drawing/2014/main" xmlns="" id="{4BE9F28F-8537-4912-B4F9-97AEB33E6B57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28" y="3024"/>
                          <a:ext cx="48" cy="48"/>
                        </a:xfrm>
                        <a:prstGeom prst="ellipse">
                          <a:avLst/>
                        </a:prstGeom>
                        <a:solidFill>
                          <a:srgbClr val="000000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marL="0" marR="0" lvl="0" indent="0" defTabSz="91440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sr-Cyrl-BA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</a:endParaRPr>
                        </a:p>
                      </p:txBody>
                    </p:sp>
                  </p:grpSp>
                  <p:sp>
                    <p:nvSpPr>
                      <p:cNvPr id="389" name="AutoShape 479">
                        <a:extLst>
                          <a:ext uri="{FF2B5EF4-FFF2-40B4-BE49-F238E27FC236}">
                            <a16:creationId xmlns:a16="http://schemas.microsoft.com/office/drawing/2014/main" xmlns="" id="{8AB62D12-9BCA-47BE-B4BD-5355179E66E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 flipH="1">
                        <a:off x="3960" y="1416"/>
                        <a:ext cx="48" cy="192"/>
                      </a:xfrm>
                      <a:prstGeom prst="moon">
                        <a:avLst>
                          <a:gd name="adj" fmla="val 50000"/>
                        </a:avLst>
                      </a:prstGeom>
                      <a:solidFill>
                        <a:srgbClr val="0000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90" name="AutoShape 480">
                        <a:extLst>
                          <a:ext uri="{FF2B5EF4-FFF2-40B4-BE49-F238E27FC236}">
                            <a16:creationId xmlns:a16="http://schemas.microsoft.com/office/drawing/2014/main" xmlns="" id="{12001615-773C-4AF5-8262-D694C331CDE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 flipH="1">
                        <a:off x="4296" y="1416"/>
                        <a:ext cx="48" cy="192"/>
                      </a:xfrm>
                      <a:prstGeom prst="moon">
                        <a:avLst>
                          <a:gd name="adj" fmla="val 50000"/>
                        </a:avLst>
                      </a:prstGeom>
                      <a:solidFill>
                        <a:srgbClr val="0000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91" name="AutoShape 481">
                        <a:extLst>
                          <a:ext uri="{FF2B5EF4-FFF2-40B4-BE49-F238E27FC236}">
                            <a16:creationId xmlns:a16="http://schemas.microsoft.com/office/drawing/2014/main" xmlns="" id="{F73D9C41-69F1-4BA6-9351-772D08FA892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>
                        <a:off x="4104" y="1752"/>
                        <a:ext cx="96" cy="240"/>
                      </a:xfrm>
                      <a:prstGeom prst="moon">
                        <a:avLst>
                          <a:gd name="adj" fmla="val 50000"/>
                        </a:avLst>
                      </a:pr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92" name="Rectangle 482">
                        <a:extLst>
                          <a:ext uri="{FF2B5EF4-FFF2-40B4-BE49-F238E27FC236}">
                            <a16:creationId xmlns:a16="http://schemas.microsoft.com/office/drawing/2014/main" xmlns="" id="{E934767D-E8C6-4AE9-954D-5F8CA36CC78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4" y="1968"/>
                        <a:ext cx="288" cy="144"/>
                      </a:xfrm>
                      <a:prstGeom prst="rect">
                        <a:avLst/>
                      </a:prstGeom>
                      <a:solidFill>
                        <a:srgbClr val="ECB872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378" name="Group 483">
                      <a:extLst>
                        <a:ext uri="{FF2B5EF4-FFF2-40B4-BE49-F238E27FC236}">
                          <a16:creationId xmlns:a16="http://schemas.microsoft.com/office/drawing/2014/main" xmlns="" id="{08CF527E-EB18-4B35-B2BB-65A5DCBFD9EA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 rot="6346845">
                      <a:off x="3744" y="1344"/>
                      <a:ext cx="288" cy="192"/>
                      <a:chOff x="2784" y="3312"/>
                      <a:chExt cx="288" cy="192"/>
                    </a:xfrm>
                  </p:grpSpPr>
                  <p:sp>
                    <p:nvSpPr>
                      <p:cNvPr id="383" name="Oval 484">
                        <a:extLst>
                          <a:ext uri="{FF2B5EF4-FFF2-40B4-BE49-F238E27FC236}">
                            <a16:creationId xmlns:a16="http://schemas.microsoft.com/office/drawing/2014/main" xmlns="" id="{66763CD6-C343-4645-BAD1-D73E5D30D78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0" y="3360"/>
                        <a:ext cx="96" cy="96"/>
                      </a:xfrm>
                      <a:prstGeom prst="ellipse">
                        <a:avLst/>
                      </a:pr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84" name="AutoShape 485">
                        <a:extLst>
                          <a:ext uri="{FF2B5EF4-FFF2-40B4-BE49-F238E27FC236}">
                            <a16:creationId xmlns:a16="http://schemas.microsoft.com/office/drawing/2014/main" xmlns="" id="{9E2F53F1-E1A9-4D28-9489-FA2B927C023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5400000">
                        <a:off x="2952" y="3384"/>
                        <a:ext cx="144" cy="96"/>
                      </a:xfrm>
                      <a:custGeom>
                        <a:avLst/>
                        <a:gdLst>
                          <a:gd name="G0" fmla="+- 5400 0 0"/>
                          <a:gd name="G1" fmla="+- 21600 0 5400"/>
                          <a:gd name="G2" fmla="*/ 5400 1 2"/>
                          <a:gd name="G3" fmla="+- 21600 0 G2"/>
                          <a:gd name="G4" fmla="+/ 5400 21600 2"/>
                          <a:gd name="G5" fmla="+/ G1 0 2"/>
                          <a:gd name="G6" fmla="*/ 21600 21600 5400"/>
                          <a:gd name="G7" fmla="*/ G6 1 2"/>
                          <a:gd name="G8" fmla="+- 21600 0 G7"/>
                          <a:gd name="G9" fmla="*/ 21600 1 2"/>
                          <a:gd name="G10" fmla="+- 5400 0 G9"/>
                          <a:gd name="G11" fmla="?: G10 G8 0"/>
                          <a:gd name="G12" fmla="?: G10 G7 21600"/>
                          <a:gd name="T0" fmla="*/ 18900 w 21600"/>
                          <a:gd name="T1" fmla="*/ 10800 h 21600"/>
                          <a:gd name="T2" fmla="*/ 10800 w 21600"/>
                          <a:gd name="T3" fmla="*/ 21600 h 21600"/>
                          <a:gd name="T4" fmla="*/ 2700 w 21600"/>
                          <a:gd name="T5" fmla="*/ 10800 h 21600"/>
                          <a:gd name="T6" fmla="*/ 10800 w 21600"/>
                          <a:gd name="T7" fmla="*/ 0 h 21600"/>
                          <a:gd name="T8" fmla="*/ 4500 w 21600"/>
                          <a:gd name="T9" fmla="*/ 4500 h 21600"/>
                          <a:gd name="T10" fmla="*/ 17100 w 21600"/>
                          <a:gd name="T11" fmla="*/ 171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T8" t="T9" r="T10" b="T11"/>
                        <a:pathLst>
                          <a:path w="21600" h="21600">
                            <a:moveTo>
                              <a:pt x="0" y="0"/>
                            </a:moveTo>
                            <a:lnTo>
                              <a:pt x="5400" y="21600"/>
                            </a:lnTo>
                            <a:lnTo>
                              <a:pt x="16200" y="21600"/>
                            </a:lnTo>
                            <a:lnTo>
                              <a:pt x="21600" y="0"/>
                            </a:lnTo>
                            <a:close/>
                          </a:path>
                        </a:pathLst>
                      </a:cu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85" name="AutoShape 486">
                        <a:extLst>
                          <a:ext uri="{FF2B5EF4-FFF2-40B4-BE49-F238E27FC236}">
                            <a16:creationId xmlns:a16="http://schemas.microsoft.com/office/drawing/2014/main" xmlns="" id="{89756C6F-D745-4B92-8705-0493C4744D9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 flipH="1">
                        <a:off x="2760" y="3336"/>
                        <a:ext cx="144" cy="96"/>
                      </a:xfrm>
                      <a:custGeom>
                        <a:avLst/>
                        <a:gdLst>
                          <a:gd name="G0" fmla="+- 5400 0 0"/>
                          <a:gd name="G1" fmla="+- 21600 0 5400"/>
                          <a:gd name="G2" fmla="*/ 5400 1 2"/>
                          <a:gd name="G3" fmla="+- 21600 0 G2"/>
                          <a:gd name="G4" fmla="+/ 5400 21600 2"/>
                          <a:gd name="G5" fmla="+/ G1 0 2"/>
                          <a:gd name="G6" fmla="*/ 21600 21600 5400"/>
                          <a:gd name="G7" fmla="*/ G6 1 2"/>
                          <a:gd name="G8" fmla="+- 21600 0 G7"/>
                          <a:gd name="G9" fmla="*/ 21600 1 2"/>
                          <a:gd name="G10" fmla="+- 5400 0 G9"/>
                          <a:gd name="G11" fmla="?: G10 G8 0"/>
                          <a:gd name="G12" fmla="?: G10 G7 21600"/>
                          <a:gd name="T0" fmla="*/ 18900 w 21600"/>
                          <a:gd name="T1" fmla="*/ 10800 h 21600"/>
                          <a:gd name="T2" fmla="*/ 10800 w 21600"/>
                          <a:gd name="T3" fmla="*/ 21600 h 21600"/>
                          <a:gd name="T4" fmla="*/ 2700 w 21600"/>
                          <a:gd name="T5" fmla="*/ 10800 h 21600"/>
                          <a:gd name="T6" fmla="*/ 10800 w 21600"/>
                          <a:gd name="T7" fmla="*/ 0 h 21600"/>
                          <a:gd name="T8" fmla="*/ 4500 w 21600"/>
                          <a:gd name="T9" fmla="*/ 4500 h 21600"/>
                          <a:gd name="T10" fmla="*/ 17100 w 21600"/>
                          <a:gd name="T11" fmla="*/ 171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T8" t="T9" r="T10" b="T11"/>
                        <a:pathLst>
                          <a:path w="21600" h="21600">
                            <a:moveTo>
                              <a:pt x="0" y="0"/>
                            </a:moveTo>
                            <a:lnTo>
                              <a:pt x="5400" y="21600"/>
                            </a:lnTo>
                            <a:lnTo>
                              <a:pt x="16200" y="21600"/>
                            </a:lnTo>
                            <a:lnTo>
                              <a:pt x="21600" y="0"/>
                            </a:lnTo>
                            <a:close/>
                          </a:path>
                        </a:pathLst>
                      </a:cu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379" name="Group 487">
                      <a:extLst>
                        <a:ext uri="{FF2B5EF4-FFF2-40B4-BE49-F238E27FC236}">
                          <a16:creationId xmlns:a16="http://schemas.microsoft.com/office/drawing/2014/main" xmlns="" id="{91F6C3DD-B160-418C-A91A-A45399AF641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 rot="3545764">
                      <a:off x="4272" y="1344"/>
                      <a:ext cx="288" cy="192"/>
                      <a:chOff x="2784" y="3312"/>
                      <a:chExt cx="288" cy="192"/>
                    </a:xfrm>
                  </p:grpSpPr>
                  <p:sp>
                    <p:nvSpPr>
                      <p:cNvPr id="380" name="Oval 488">
                        <a:extLst>
                          <a:ext uri="{FF2B5EF4-FFF2-40B4-BE49-F238E27FC236}">
                            <a16:creationId xmlns:a16="http://schemas.microsoft.com/office/drawing/2014/main" xmlns="" id="{5BB158AE-73F3-416A-A528-834B1F4F2E3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0" y="3360"/>
                        <a:ext cx="96" cy="96"/>
                      </a:xfrm>
                      <a:prstGeom prst="ellipse">
                        <a:avLst/>
                      </a:pr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81" name="AutoShape 489">
                        <a:extLst>
                          <a:ext uri="{FF2B5EF4-FFF2-40B4-BE49-F238E27FC236}">
                            <a16:creationId xmlns:a16="http://schemas.microsoft.com/office/drawing/2014/main" xmlns="" id="{428F3440-ADB9-4E0F-8726-38470A033B5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5400000">
                        <a:off x="2952" y="3384"/>
                        <a:ext cx="144" cy="96"/>
                      </a:xfrm>
                      <a:custGeom>
                        <a:avLst/>
                        <a:gdLst>
                          <a:gd name="G0" fmla="+- 5400 0 0"/>
                          <a:gd name="G1" fmla="+- 21600 0 5400"/>
                          <a:gd name="G2" fmla="*/ 5400 1 2"/>
                          <a:gd name="G3" fmla="+- 21600 0 G2"/>
                          <a:gd name="G4" fmla="+/ 5400 21600 2"/>
                          <a:gd name="G5" fmla="+/ G1 0 2"/>
                          <a:gd name="G6" fmla="*/ 21600 21600 5400"/>
                          <a:gd name="G7" fmla="*/ G6 1 2"/>
                          <a:gd name="G8" fmla="+- 21600 0 G7"/>
                          <a:gd name="G9" fmla="*/ 21600 1 2"/>
                          <a:gd name="G10" fmla="+- 5400 0 G9"/>
                          <a:gd name="G11" fmla="?: G10 G8 0"/>
                          <a:gd name="G12" fmla="?: G10 G7 21600"/>
                          <a:gd name="T0" fmla="*/ 18900 w 21600"/>
                          <a:gd name="T1" fmla="*/ 10800 h 21600"/>
                          <a:gd name="T2" fmla="*/ 10800 w 21600"/>
                          <a:gd name="T3" fmla="*/ 21600 h 21600"/>
                          <a:gd name="T4" fmla="*/ 2700 w 21600"/>
                          <a:gd name="T5" fmla="*/ 10800 h 21600"/>
                          <a:gd name="T6" fmla="*/ 10800 w 21600"/>
                          <a:gd name="T7" fmla="*/ 0 h 21600"/>
                          <a:gd name="T8" fmla="*/ 4500 w 21600"/>
                          <a:gd name="T9" fmla="*/ 4500 h 21600"/>
                          <a:gd name="T10" fmla="*/ 17100 w 21600"/>
                          <a:gd name="T11" fmla="*/ 171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T8" t="T9" r="T10" b="T11"/>
                        <a:pathLst>
                          <a:path w="21600" h="21600">
                            <a:moveTo>
                              <a:pt x="0" y="0"/>
                            </a:moveTo>
                            <a:lnTo>
                              <a:pt x="5400" y="21600"/>
                            </a:lnTo>
                            <a:lnTo>
                              <a:pt x="16200" y="21600"/>
                            </a:lnTo>
                            <a:lnTo>
                              <a:pt x="21600" y="0"/>
                            </a:lnTo>
                            <a:close/>
                          </a:path>
                        </a:pathLst>
                      </a:cu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82" name="AutoShape 490">
                        <a:extLst>
                          <a:ext uri="{FF2B5EF4-FFF2-40B4-BE49-F238E27FC236}">
                            <a16:creationId xmlns:a16="http://schemas.microsoft.com/office/drawing/2014/main" xmlns="" id="{5A23825F-538B-4C8B-AD23-8641E9072A2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 flipH="1">
                        <a:off x="2760" y="3336"/>
                        <a:ext cx="144" cy="96"/>
                      </a:xfrm>
                      <a:custGeom>
                        <a:avLst/>
                        <a:gdLst>
                          <a:gd name="G0" fmla="+- 5400 0 0"/>
                          <a:gd name="G1" fmla="+- 21600 0 5400"/>
                          <a:gd name="G2" fmla="*/ 5400 1 2"/>
                          <a:gd name="G3" fmla="+- 21600 0 G2"/>
                          <a:gd name="G4" fmla="+/ 5400 21600 2"/>
                          <a:gd name="G5" fmla="+/ G1 0 2"/>
                          <a:gd name="G6" fmla="*/ 21600 21600 5400"/>
                          <a:gd name="G7" fmla="*/ G6 1 2"/>
                          <a:gd name="G8" fmla="+- 21600 0 G7"/>
                          <a:gd name="G9" fmla="*/ 21600 1 2"/>
                          <a:gd name="G10" fmla="+- 5400 0 G9"/>
                          <a:gd name="G11" fmla="?: G10 G8 0"/>
                          <a:gd name="G12" fmla="?: G10 G7 21600"/>
                          <a:gd name="T0" fmla="*/ 18900 w 21600"/>
                          <a:gd name="T1" fmla="*/ 10800 h 21600"/>
                          <a:gd name="T2" fmla="*/ 10800 w 21600"/>
                          <a:gd name="T3" fmla="*/ 21600 h 21600"/>
                          <a:gd name="T4" fmla="*/ 2700 w 21600"/>
                          <a:gd name="T5" fmla="*/ 10800 h 21600"/>
                          <a:gd name="T6" fmla="*/ 10800 w 21600"/>
                          <a:gd name="T7" fmla="*/ 0 h 21600"/>
                          <a:gd name="T8" fmla="*/ 4500 w 21600"/>
                          <a:gd name="T9" fmla="*/ 4500 h 21600"/>
                          <a:gd name="T10" fmla="*/ 17100 w 21600"/>
                          <a:gd name="T11" fmla="*/ 171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T8" t="T9" r="T10" b="T11"/>
                        <a:pathLst>
                          <a:path w="21600" h="21600">
                            <a:moveTo>
                              <a:pt x="0" y="0"/>
                            </a:moveTo>
                            <a:lnTo>
                              <a:pt x="5400" y="21600"/>
                            </a:lnTo>
                            <a:lnTo>
                              <a:pt x="16200" y="21600"/>
                            </a:lnTo>
                            <a:lnTo>
                              <a:pt x="21600" y="0"/>
                            </a:lnTo>
                            <a:close/>
                          </a:path>
                        </a:pathLst>
                      </a:cu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</p:grpSp>
              </p:grpSp>
              <p:sp>
                <p:nvSpPr>
                  <p:cNvPr id="375" name="AutoShape 491">
                    <a:extLst>
                      <a:ext uri="{FF2B5EF4-FFF2-40B4-BE49-F238E27FC236}">
                        <a16:creationId xmlns:a16="http://schemas.microsoft.com/office/drawing/2014/main" xmlns="" id="{B3A01D5C-7BD9-441D-9459-6E5C9FA8E25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3696" y="2256"/>
                    <a:ext cx="912" cy="960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CB1567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r-Cyrl-BA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376" name="AutoShape 492">
                    <a:extLst>
                      <a:ext uri="{FF2B5EF4-FFF2-40B4-BE49-F238E27FC236}">
                        <a16:creationId xmlns:a16="http://schemas.microsoft.com/office/drawing/2014/main" xmlns="" id="{BAC2FBFE-8DFF-4B0E-B5B2-1A07EC39749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032" y="2352"/>
                    <a:ext cx="192" cy="384"/>
                  </a:xfrm>
                  <a:prstGeom prst="flowChartDelay">
                    <a:avLst/>
                  </a:prstGeom>
                  <a:solidFill>
                    <a:srgbClr val="F8EF3A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r-Cyrl-BA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370" name="AutoShape 493">
                  <a:extLst>
                    <a:ext uri="{FF2B5EF4-FFF2-40B4-BE49-F238E27FC236}">
                      <a16:creationId xmlns:a16="http://schemas.microsoft.com/office/drawing/2014/main" xmlns="" id="{0361EBE8-7E1D-4695-8399-0EC0D1B007B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36" y="3216"/>
                  <a:ext cx="192" cy="528"/>
                </a:xfrm>
                <a:prstGeom prst="flowChartManualOperation">
                  <a:avLst/>
                </a:prstGeom>
                <a:solidFill>
                  <a:srgbClr val="ECB87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r-Cyrl-BA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71" name="AutoShape 494">
                  <a:extLst>
                    <a:ext uri="{FF2B5EF4-FFF2-40B4-BE49-F238E27FC236}">
                      <a16:creationId xmlns:a16="http://schemas.microsoft.com/office/drawing/2014/main" xmlns="" id="{79789462-D871-4287-8E09-63B5DE6552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28" y="3216"/>
                  <a:ext cx="192" cy="528"/>
                </a:xfrm>
                <a:prstGeom prst="flowChartManualOperation">
                  <a:avLst/>
                </a:prstGeom>
                <a:solidFill>
                  <a:srgbClr val="ECB87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r-Cyrl-BA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72" name="AutoShape 495">
                  <a:extLst>
                    <a:ext uri="{FF2B5EF4-FFF2-40B4-BE49-F238E27FC236}">
                      <a16:creationId xmlns:a16="http://schemas.microsoft.com/office/drawing/2014/main" xmlns="" id="{0C672F16-BC1B-4DE5-A3F7-37AC6F420E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3936" y="3696"/>
                  <a:ext cx="192" cy="192"/>
                </a:xfrm>
                <a:prstGeom prst="flowChartDelay">
                  <a:avLst/>
                </a:prstGeom>
                <a:solidFill>
                  <a:srgbClr val="DC2304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r-Cyrl-BA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73" name="AutoShape 496">
                  <a:extLst>
                    <a:ext uri="{FF2B5EF4-FFF2-40B4-BE49-F238E27FC236}">
                      <a16:creationId xmlns:a16="http://schemas.microsoft.com/office/drawing/2014/main" xmlns="" id="{D5FC71CD-51DA-44F2-A035-D5832578B9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4128" y="3696"/>
                  <a:ext cx="192" cy="192"/>
                </a:xfrm>
                <a:prstGeom prst="flowChartDelay">
                  <a:avLst/>
                </a:prstGeom>
                <a:solidFill>
                  <a:srgbClr val="DC2304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r-Cyrl-BA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352" name="Group 497">
              <a:extLst>
                <a:ext uri="{FF2B5EF4-FFF2-40B4-BE49-F238E27FC236}">
                  <a16:creationId xmlns:a16="http://schemas.microsoft.com/office/drawing/2014/main" xmlns="" id="{2F9F9A57-AF89-41CB-BD6D-58774EF59886}"/>
                </a:ext>
              </a:extLst>
            </p:cNvPr>
            <p:cNvGrpSpPr>
              <a:grpSpLocks/>
            </p:cNvGrpSpPr>
            <p:nvPr/>
          </p:nvGrpSpPr>
          <p:grpSpPr bwMode="auto">
            <a:xfrm rot="3382061">
              <a:off x="4151" y="3146"/>
              <a:ext cx="231" cy="181"/>
              <a:chOff x="2448" y="2880"/>
              <a:chExt cx="240" cy="192"/>
            </a:xfrm>
          </p:grpSpPr>
          <p:sp>
            <p:nvSpPr>
              <p:cNvPr id="360" name="Oval 498">
                <a:extLst>
                  <a:ext uri="{FF2B5EF4-FFF2-40B4-BE49-F238E27FC236}">
                    <a16:creationId xmlns:a16="http://schemas.microsoft.com/office/drawing/2014/main" xmlns="" id="{24235C42-76B8-475F-B4F6-27FA246BA2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97358">
                <a:off x="2448" y="2880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361" name="Oval 499">
                <a:extLst>
                  <a:ext uri="{FF2B5EF4-FFF2-40B4-BE49-F238E27FC236}">
                    <a16:creationId xmlns:a16="http://schemas.microsoft.com/office/drawing/2014/main" xmlns="" id="{4AB6A0C6-A670-47E4-990C-5C08F87A83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362" name="Oval 500">
                <a:extLst>
                  <a:ext uri="{FF2B5EF4-FFF2-40B4-BE49-F238E27FC236}">
                    <a16:creationId xmlns:a16="http://schemas.microsoft.com/office/drawing/2014/main" xmlns="" id="{BF53DA29-1099-49DA-BE9C-8EFEEF93FB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363" name="Oval 501">
                <a:extLst>
                  <a:ext uri="{FF2B5EF4-FFF2-40B4-BE49-F238E27FC236}">
                    <a16:creationId xmlns:a16="http://schemas.microsoft.com/office/drawing/2014/main" xmlns="" id="{BBFE5898-3FC8-4471-AD56-D91DEDE1D7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364" name="Oval 502">
                <a:extLst>
                  <a:ext uri="{FF2B5EF4-FFF2-40B4-BE49-F238E27FC236}">
                    <a16:creationId xmlns:a16="http://schemas.microsoft.com/office/drawing/2014/main" xmlns="" id="{163BF58D-B6F7-4DAC-8856-C3F4838D77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2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365" name="Oval 503">
                <a:extLst>
                  <a:ext uri="{FF2B5EF4-FFF2-40B4-BE49-F238E27FC236}">
                    <a16:creationId xmlns:a16="http://schemas.microsoft.com/office/drawing/2014/main" xmlns="" id="{55780E85-4D45-4431-983F-68929F3FD7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2880"/>
                <a:ext cx="240" cy="96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53" name="Group 504">
              <a:extLst>
                <a:ext uri="{FF2B5EF4-FFF2-40B4-BE49-F238E27FC236}">
                  <a16:creationId xmlns:a16="http://schemas.microsoft.com/office/drawing/2014/main" xmlns="" id="{DEE32C99-BCD8-4458-ABFF-4D01F578B6F7}"/>
                </a:ext>
              </a:extLst>
            </p:cNvPr>
            <p:cNvGrpSpPr>
              <a:grpSpLocks/>
            </p:cNvGrpSpPr>
            <p:nvPr/>
          </p:nvGrpSpPr>
          <p:grpSpPr bwMode="auto">
            <a:xfrm rot="18217939" flipH="1">
              <a:off x="5507" y="3099"/>
              <a:ext cx="230" cy="181"/>
              <a:chOff x="2448" y="2880"/>
              <a:chExt cx="240" cy="192"/>
            </a:xfrm>
          </p:grpSpPr>
          <p:sp>
            <p:nvSpPr>
              <p:cNvPr id="354" name="Oval 505">
                <a:extLst>
                  <a:ext uri="{FF2B5EF4-FFF2-40B4-BE49-F238E27FC236}">
                    <a16:creationId xmlns:a16="http://schemas.microsoft.com/office/drawing/2014/main" xmlns="" id="{16C0ED1C-88A6-49C4-94E9-02E4FF64CC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97358">
                <a:off x="2448" y="2880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355" name="Oval 506">
                <a:extLst>
                  <a:ext uri="{FF2B5EF4-FFF2-40B4-BE49-F238E27FC236}">
                    <a16:creationId xmlns:a16="http://schemas.microsoft.com/office/drawing/2014/main" xmlns="" id="{2A353677-2670-4599-AD73-AEB2DDE9C5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356" name="Oval 507">
                <a:extLst>
                  <a:ext uri="{FF2B5EF4-FFF2-40B4-BE49-F238E27FC236}">
                    <a16:creationId xmlns:a16="http://schemas.microsoft.com/office/drawing/2014/main" xmlns="" id="{D69906BB-0005-4F8C-AF15-116921FE69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357" name="Oval 508">
                <a:extLst>
                  <a:ext uri="{FF2B5EF4-FFF2-40B4-BE49-F238E27FC236}">
                    <a16:creationId xmlns:a16="http://schemas.microsoft.com/office/drawing/2014/main" xmlns="" id="{7E71FA38-3CDE-49BA-81C2-D5A9910CBD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358" name="Oval 509">
                <a:extLst>
                  <a:ext uri="{FF2B5EF4-FFF2-40B4-BE49-F238E27FC236}">
                    <a16:creationId xmlns:a16="http://schemas.microsoft.com/office/drawing/2014/main" xmlns="" id="{A9F47F7D-20BE-41E7-BA18-1A08D98A7F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2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359" name="Oval 510">
                <a:extLst>
                  <a:ext uri="{FF2B5EF4-FFF2-40B4-BE49-F238E27FC236}">
                    <a16:creationId xmlns:a16="http://schemas.microsoft.com/office/drawing/2014/main" xmlns="" id="{F095658A-D8D0-45DD-913D-A68216B884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2880"/>
                <a:ext cx="240" cy="96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399" name="Group 462">
            <a:extLst>
              <a:ext uri="{FF2B5EF4-FFF2-40B4-BE49-F238E27FC236}">
                <a16:creationId xmlns:a16="http://schemas.microsoft.com/office/drawing/2014/main" xmlns="" id="{B6108FBD-819D-4788-ADB5-568E79FBE2A5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6325002" y="1922579"/>
            <a:ext cx="700922" cy="1175371"/>
            <a:chOff x="4176" y="1968"/>
            <a:chExt cx="1536" cy="2352"/>
          </a:xfrm>
        </p:grpSpPr>
        <p:grpSp>
          <p:nvGrpSpPr>
            <p:cNvPr id="400" name="Group 463">
              <a:extLst>
                <a:ext uri="{FF2B5EF4-FFF2-40B4-BE49-F238E27FC236}">
                  <a16:creationId xmlns:a16="http://schemas.microsoft.com/office/drawing/2014/main" xmlns="" id="{7BD03592-C94D-4092-8333-D56CFE4DC0D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66" y="1968"/>
              <a:ext cx="1310" cy="2352"/>
              <a:chOff x="3456" y="1440"/>
              <a:chExt cx="1392" cy="2448"/>
            </a:xfrm>
          </p:grpSpPr>
          <p:sp>
            <p:nvSpPr>
              <p:cNvPr id="415" name="AutoShape 464">
                <a:extLst>
                  <a:ext uri="{FF2B5EF4-FFF2-40B4-BE49-F238E27FC236}">
                    <a16:creationId xmlns:a16="http://schemas.microsoft.com/office/drawing/2014/main" xmlns="" id="{59B044C2-8413-4017-8E96-6DAA8C90DB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297410">
                <a:off x="3456" y="2448"/>
                <a:ext cx="576" cy="144"/>
              </a:xfrm>
              <a:prstGeom prst="flowChartManualInput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16" name="AutoShape 465">
                <a:extLst>
                  <a:ext uri="{FF2B5EF4-FFF2-40B4-BE49-F238E27FC236}">
                    <a16:creationId xmlns:a16="http://schemas.microsoft.com/office/drawing/2014/main" xmlns="" id="{F1C23704-24F0-42CF-ADA9-294D054E7E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2886940">
                <a:off x="4272" y="2448"/>
                <a:ext cx="576" cy="144"/>
              </a:xfrm>
              <a:prstGeom prst="flowChartManualInput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grpSp>
            <p:nvGrpSpPr>
              <p:cNvPr id="417" name="Group 466">
                <a:extLst>
                  <a:ext uri="{FF2B5EF4-FFF2-40B4-BE49-F238E27FC236}">
                    <a16:creationId xmlns:a16="http://schemas.microsoft.com/office/drawing/2014/main" xmlns="" id="{B81B5025-385B-4A87-BD6B-474637460C5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96" y="1440"/>
                <a:ext cx="912" cy="2448"/>
                <a:chOff x="3696" y="1440"/>
                <a:chExt cx="912" cy="2448"/>
              </a:xfrm>
            </p:grpSpPr>
            <p:grpSp>
              <p:nvGrpSpPr>
                <p:cNvPr id="418" name="Group 467">
                  <a:extLst>
                    <a:ext uri="{FF2B5EF4-FFF2-40B4-BE49-F238E27FC236}">
                      <a16:creationId xmlns:a16="http://schemas.microsoft.com/office/drawing/2014/main" xmlns="" id="{33B74025-DDEC-4BE9-A820-5777D19122F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696" y="1440"/>
                  <a:ext cx="912" cy="1776"/>
                  <a:chOff x="3696" y="1440"/>
                  <a:chExt cx="912" cy="1776"/>
                </a:xfrm>
              </p:grpSpPr>
              <p:grpSp>
                <p:nvGrpSpPr>
                  <p:cNvPr id="423" name="Group 468">
                    <a:extLst>
                      <a:ext uri="{FF2B5EF4-FFF2-40B4-BE49-F238E27FC236}">
                        <a16:creationId xmlns:a16="http://schemas.microsoft.com/office/drawing/2014/main" xmlns="" id="{8947F090-8F70-4FA2-BFB9-790DFFFECC9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750" y="1440"/>
                    <a:ext cx="810" cy="816"/>
                    <a:chOff x="3744" y="1296"/>
                    <a:chExt cx="810" cy="816"/>
                  </a:xfrm>
                </p:grpSpPr>
                <p:grpSp>
                  <p:nvGrpSpPr>
                    <p:cNvPr id="426" name="Group 469">
                      <a:extLst>
                        <a:ext uri="{FF2B5EF4-FFF2-40B4-BE49-F238E27FC236}">
                          <a16:creationId xmlns:a16="http://schemas.microsoft.com/office/drawing/2014/main" xmlns="" id="{504FB3D4-BAF1-4CE0-B51B-2DBF13A22C1B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44" y="1296"/>
                      <a:ext cx="810" cy="816"/>
                      <a:chOff x="3750" y="1296"/>
                      <a:chExt cx="810" cy="816"/>
                    </a:xfrm>
                  </p:grpSpPr>
                  <p:grpSp>
                    <p:nvGrpSpPr>
                      <p:cNvPr id="435" name="Group 470">
                        <a:extLst>
                          <a:ext uri="{FF2B5EF4-FFF2-40B4-BE49-F238E27FC236}">
                            <a16:creationId xmlns:a16="http://schemas.microsoft.com/office/drawing/2014/main" xmlns="" id="{D3B8DEF8-D896-44B0-A446-ACC8B7DB406C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750" y="1296"/>
                        <a:ext cx="810" cy="672"/>
                        <a:chOff x="3750" y="1296"/>
                        <a:chExt cx="810" cy="672"/>
                      </a:xfrm>
                    </p:grpSpPr>
                    <p:sp>
                      <p:nvSpPr>
                        <p:cNvPr id="446" name="chair3">
                          <a:extLst>
                            <a:ext uri="{FF2B5EF4-FFF2-40B4-BE49-F238E27FC236}">
                              <a16:creationId xmlns:a16="http://schemas.microsoft.com/office/drawing/2014/main" xmlns="" id="{B235B56F-111C-42D6-AA82-13B612506CAE}"/>
                            </a:ext>
                          </a:extLst>
                        </p:cNvPr>
                        <p:cNvSpPr>
                          <a:spLocks noEditPoints="1" noChangeArrowheads="1"/>
                        </p:cNvSpPr>
                        <p:nvPr/>
                      </p:nvSpPr>
                      <p:spPr bwMode="auto">
                        <a:xfrm>
                          <a:off x="3750" y="1296"/>
                          <a:ext cx="810" cy="666"/>
                        </a:xfrm>
                        <a:custGeom>
                          <a:avLst/>
                          <a:gdLst>
                            <a:gd name="T0" fmla="*/ 10800 w 21600"/>
                            <a:gd name="T1" fmla="*/ 0 h 21600"/>
                            <a:gd name="T2" fmla="*/ 20275 w 21600"/>
                            <a:gd name="T3" fmla="*/ 10800 h 21600"/>
                            <a:gd name="T4" fmla="*/ 10800 w 21600"/>
                            <a:gd name="T5" fmla="*/ 21600 h 21600"/>
                            <a:gd name="T6" fmla="*/ 1303 w 21600"/>
                            <a:gd name="T7" fmla="*/ 10800 h 21600"/>
                            <a:gd name="T8" fmla="*/ 4828 w 21600"/>
                            <a:gd name="T9" fmla="*/ 6639 h 21600"/>
                            <a:gd name="T10" fmla="*/ 16846 w 21600"/>
                            <a:gd name="T11" fmla="*/ 19649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</a:cxnLst>
                          <a:rect l="T8" t="T9" r="T10" b="T11"/>
                          <a:pathLst>
                            <a:path w="21600" h="21600" extrusionOk="0">
                              <a:moveTo>
                                <a:pt x="10661" y="21600"/>
                              </a:moveTo>
                              <a:lnTo>
                                <a:pt x="11964" y="21600"/>
                              </a:lnTo>
                              <a:lnTo>
                                <a:pt x="12969" y="21477"/>
                              </a:lnTo>
                              <a:lnTo>
                                <a:pt x="13951" y="21379"/>
                              </a:lnTo>
                              <a:lnTo>
                                <a:pt x="14742" y="21134"/>
                              </a:lnTo>
                              <a:lnTo>
                                <a:pt x="15575" y="20765"/>
                              </a:lnTo>
                              <a:lnTo>
                                <a:pt x="16152" y="20520"/>
                              </a:lnTo>
                              <a:lnTo>
                                <a:pt x="16579" y="20225"/>
                              </a:lnTo>
                              <a:lnTo>
                                <a:pt x="16942" y="19857"/>
                              </a:lnTo>
                              <a:lnTo>
                                <a:pt x="17455" y="20520"/>
                              </a:lnTo>
                              <a:lnTo>
                                <a:pt x="17989" y="21011"/>
                              </a:lnTo>
                              <a:lnTo>
                                <a:pt x="18459" y="21379"/>
                              </a:lnTo>
                              <a:lnTo>
                                <a:pt x="19079" y="21477"/>
                              </a:lnTo>
                              <a:lnTo>
                                <a:pt x="19656" y="21477"/>
                              </a:lnTo>
                              <a:lnTo>
                                <a:pt x="20275" y="21379"/>
                              </a:lnTo>
                              <a:lnTo>
                                <a:pt x="20660" y="21011"/>
                              </a:lnTo>
                              <a:lnTo>
                                <a:pt x="21173" y="20643"/>
                              </a:lnTo>
                              <a:lnTo>
                                <a:pt x="21386" y="20225"/>
                              </a:lnTo>
                              <a:lnTo>
                                <a:pt x="21600" y="19636"/>
                              </a:lnTo>
                              <a:lnTo>
                                <a:pt x="21600" y="19145"/>
                              </a:lnTo>
                              <a:lnTo>
                                <a:pt x="21600" y="18605"/>
                              </a:lnTo>
                              <a:lnTo>
                                <a:pt x="21386" y="18115"/>
                              </a:lnTo>
                              <a:lnTo>
                                <a:pt x="21066" y="17525"/>
                              </a:lnTo>
                              <a:lnTo>
                                <a:pt x="20660" y="17108"/>
                              </a:lnTo>
                              <a:lnTo>
                                <a:pt x="20275" y="16740"/>
                              </a:lnTo>
                              <a:lnTo>
                                <a:pt x="20275" y="10628"/>
                              </a:lnTo>
                              <a:lnTo>
                                <a:pt x="20275" y="5695"/>
                              </a:lnTo>
                              <a:lnTo>
                                <a:pt x="20275" y="5105"/>
                              </a:lnTo>
                              <a:lnTo>
                                <a:pt x="20190" y="4492"/>
                              </a:lnTo>
                              <a:lnTo>
                                <a:pt x="19976" y="4075"/>
                              </a:lnTo>
                              <a:lnTo>
                                <a:pt x="19763" y="3485"/>
                              </a:lnTo>
                              <a:lnTo>
                                <a:pt x="19442" y="2995"/>
                              </a:lnTo>
                              <a:lnTo>
                                <a:pt x="19079" y="2455"/>
                              </a:lnTo>
                              <a:lnTo>
                                <a:pt x="18673" y="2086"/>
                              </a:lnTo>
                              <a:lnTo>
                                <a:pt x="18139" y="1620"/>
                              </a:lnTo>
                              <a:lnTo>
                                <a:pt x="17562" y="1325"/>
                              </a:lnTo>
                              <a:lnTo>
                                <a:pt x="16836" y="957"/>
                              </a:lnTo>
                              <a:lnTo>
                                <a:pt x="16045" y="589"/>
                              </a:lnTo>
                              <a:lnTo>
                                <a:pt x="15169" y="344"/>
                              </a:lnTo>
                              <a:lnTo>
                                <a:pt x="14272" y="245"/>
                              </a:lnTo>
                              <a:lnTo>
                                <a:pt x="13182" y="123"/>
                              </a:lnTo>
                              <a:lnTo>
                                <a:pt x="12028" y="0"/>
                              </a:lnTo>
                              <a:lnTo>
                                <a:pt x="10832" y="0"/>
                              </a:lnTo>
                              <a:lnTo>
                                <a:pt x="9572" y="0"/>
                              </a:lnTo>
                              <a:lnTo>
                                <a:pt x="8418" y="123"/>
                              </a:lnTo>
                              <a:lnTo>
                                <a:pt x="7328" y="245"/>
                              </a:lnTo>
                              <a:lnTo>
                                <a:pt x="6431" y="344"/>
                              </a:lnTo>
                              <a:lnTo>
                                <a:pt x="5555" y="589"/>
                              </a:lnTo>
                              <a:lnTo>
                                <a:pt x="4764" y="957"/>
                              </a:lnTo>
                              <a:lnTo>
                                <a:pt x="4038" y="1325"/>
                              </a:lnTo>
                              <a:lnTo>
                                <a:pt x="3461" y="1620"/>
                              </a:lnTo>
                              <a:lnTo>
                                <a:pt x="2927" y="2086"/>
                              </a:lnTo>
                              <a:lnTo>
                                <a:pt x="2521" y="2455"/>
                              </a:lnTo>
                              <a:lnTo>
                                <a:pt x="2158" y="2995"/>
                              </a:lnTo>
                              <a:lnTo>
                                <a:pt x="1837" y="3485"/>
                              </a:lnTo>
                              <a:lnTo>
                                <a:pt x="1624" y="4075"/>
                              </a:lnTo>
                              <a:lnTo>
                                <a:pt x="1410" y="4492"/>
                              </a:lnTo>
                              <a:lnTo>
                                <a:pt x="1303" y="5105"/>
                              </a:lnTo>
                              <a:lnTo>
                                <a:pt x="1303" y="5695"/>
                              </a:lnTo>
                              <a:lnTo>
                                <a:pt x="1303" y="10874"/>
                              </a:lnTo>
                              <a:lnTo>
                                <a:pt x="1303" y="16740"/>
                              </a:lnTo>
                              <a:lnTo>
                                <a:pt x="940" y="17108"/>
                              </a:lnTo>
                              <a:lnTo>
                                <a:pt x="534" y="17525"/>
                              </a:lnTo>
                              <a:lnTo>
                                <a:pt x="214" y="18115"/>
                              </a:lnTo>
                              <a:lnTo>
                                <a:pt x="0" y="18605"/>
                              </a:lnTo>
                              <a:lnTo>
                                <a:pt x="0" y="19145"/>
                              </a:lnTo>
                              <a:lnTo>
                                <a:pt x="0" y="19636"/>
                              </a:lnTo>
                              <a:lnTo>
                                <a:pt x="214" y="20225"/>
                              </a:lnTo>
                              <a:lnTo>
                                <a:pt x="427" y="20643"/>
                              </a:lnTo>
                              <a:lnTo>
                                <a:pt x="833" y="21011"/>
                              </a:lnTo>
                              <a:lnTo>
                                <a:pt x="1303" y="21379"/>
                              </a:lnTo>
                              <a:lnTo>
                                <a:pt x="1944" y="21477"/>
                              </a:lnTo>
                              <a:lnTo>
                                <a:pt x="2521" y="21477"/>
                              </a:lnTo>
                              <a:lnTo>
                                <a:pt x="3141" y="21379"/>
                              </a:lnTo>
                              <a:lnTo>
                                <a:pt x="3611" y="21011"/>
                              </a:lnTo>
                              <a:lnTo>
                                <a:pt x="4145" y="20520"/>
                              </a:lnTo>
                              <a:lnTo>
                                <a:pt x="4658" y="19857"/>
                              </a:lnTo>
                              <a:lnTo>
                                <a:pt x="4914" y="20225"/>
                              </a:lnTo>
                              <a:lnTo>
                                <a:pt x="5448" y="20520"/>
                              </a:lnTo>
                              <a:lnTo>
                                <a:pt x="6025" y="20765"/>
                              </a:lnTo>
                              <a:lnTo>
                                <a:pt x="6751" y="21134"/>
                              </a:lnTo>
                              <a:lnTo>
                                <a:pt x="7542" y="21379"/>
                              </a:lnTo>
                              <a:lnTo>
                                <a:pt x="8418" y="21477"/>
                              </a:lnTo>
                              <a:lnTo>
                                <a:pt x="9465" y="21600"/>
                              </a:lnTo>
                              <a:lnTo>
                                <a:pt x="10661" y="21600"/>
                              </a:lnTo>
                              <a:close/>
                            </a:path>
                            <a:path w="21600" h="21600" extrusionOk="0">
                              <a:moveTo>
                                <a:pt x="17049" y="19857"/>
                              </a:moveTo>
                              <a:lnTo>
                                <a:pt x="17049" y="19268"/>
                              </a:lnTo>
                              <a:lnTo>
                                <a:pt x="17049" y="18016"/>
                              </a:lnTo>
                              <a:lnTo>
                                <a:pt x="17049" y="16274"/>
                              </a:lnTo>
                              <a:lnTo>
                                <a:pt x="17049" y="14114"/>
                              </a:lnTo>
                              <a:lnTo>
                                <a:pt x="17049" y="11880"/>
                              </a:lnTo>
                              <a:lnTo>
                                <a:pt x="17049" y="9843"/>
                              </a:lnTo>
                              <a:lnTo>
                                <a:pt x="17049" y="8100"/>
                              </a:lnTo>
                              <a:lnTo>
                                <a:pt x="17049" y="7069"/>
                              </a:lnTo>
                              <a:lnTo>
                                <a:pt x="16942" y="6725"/>
                              </a:lnTo>
                              <a:lnTo>
                                <a:pt x="16836" y="6357"/>
                              </a:lnTo>
                              <a:lnTo>
                                <a:pt x="16686" y="6112"/>
                              </a:lnTo>
                              <a:lnTo>
                                <a:pt x="16472" y="5768"/>
                              </a:lnTo>
                              <a:lnTo>
                                <a:pt x="15746" y="5351"/>
                              </a:lnTo>
                              <a:lnTo>
                                <a:pt x="14849" y="4983"/>
                              </a:lnTo>
                              <a:lnTo>
                                <a:pt x="13951" y="4615"/>
                              </a:lnTo>
                              <a:lnTo>
                                <a:pt x="12862" y="4369"/>
                              </a:lnTo>
                              <a:lnTo>
                                <a:pt x="11879" y="4271"/>
                              </a:lnTo>
                              <a:lnTo>
                                <a:pt x="10832" y="4197"/>
                              </a:lnTo>
                              <a:lnTo>
                                <a:pt x="9828" y="4271"/>
                              </a:lnTo>
                              <a:lnTo>
                                <a:pt x="8845" y="4369"/>
                              </a:lnTo>
                              <a:lnTo>
                                <a:pt x="7734" y="4615"/>
                              </a:lnTo>
                              <a:lnTo>
                                <a:pt x="6751" y="4983"/>
                              </a:lnTo>
                              <a:lnTo>
                                <a:pt x="5961" y="5351"/>
                              </a:lnTo>
                              <a:lnTo>
                                <a:pt x="5234" y="5768"/>
                              </a:lnTo>
                              <a:lnTo>
                                <a:pt x="4914" y="6112"/>
                              </a:lnTo>
                              <a:lnTo>
                                <a:pt x="4764" y="6357"/>
                              </a:lnTo>
                              <a:lnTo>
                                <a:pt x="4658" y="6725"/>
                              </a:lnTo>
                              <a:lnTo>
                                <a:pt x="4658" y="7069"/>
                              </a:lnTo>
                              <a:lnTo>
                                <a:pt x="4658" y="8100"/>
                              </a:lnTo>
                              <a:lnTo>
                                <a:pt x="4658" y="9843"/>
                              </a:lnTo>
                              <a:lnTo>
                                <a:pt x="4658" y="11880"/>
                              </a:lnTo>
                              <a:lnTo>
                                <a:pt x="4658" y="14114"/>
                              </a:lnTo>
                              <a:lnTo>
                                <a:pt x="4658" y="16274"/>
                              </a:lnTo>
                              <a:lnTo>
                                <a:pt x="4658" y="18016"/>
                              </a:lnTo>
                              <a:lnTo>
                                <a:pt x="4658" y="19268"/>
                              </a:lnTo>
                              <a:lnTo>
                                <a:pt x="4658" y="19857"/>
                              </a:lnTo>
                            </a:path>
                          </a:pathLst>
                        </a:custGeom>
                        <a:solidFill>
                          <a:srgbClr val="F8EF3A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>
                          <a:outerShdw dist="107763" dir="2700000" algn="ctr" rotWithShape="0">
                            <a:srgbClr val="808080"/>
                          </a:outerShdw>
                        </a:effectLst>
                      </p:spPr>
                      <p:txBody>
                        <a:bodyPr/>
                        <a:lstStyle/>
                        <a:p>
                          <a:pPr marL="0" marR="0" lvl="0" indent="0" defTabSz="91440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sr-Cyrl-BA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447" name="AutoShape 472">
                          <a:extLst>
                            <a:ext uri="{FF2B5EF4-FFF2-40B4-BE49-F238E27FC236}">
                              <a16:creationId xmlns:a16="http://schemas.microsoft.com/office/drawing/2014/main" xmlns="" id="{5C314F42-946F-4321-B9A6-D9EB57DDDDB9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5400000">
                          <a:off x="3888" y="1440"/>
                          <a:ext cx="528" cy="528"/>
                        </a:xfrm>
                        <a:prstGeom prst="roundRect">
                          <a:avLst>
                            <a:gd name="adj" fmla="val 16667"/>
                          </a:avLst>
                        </a:prstGeom>
                        <a:solidFill>
                          <a:srgbClr val="ECB872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marL="0" marR="0" lvl="0" indent="0" defTabSz="91440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sr-Cyrl-BA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436" name="Group 473">
                        <a:extLst>
                          <a:ext uri="{FF2B5EF4-FFF2-40B4-BE49-F238E27FC236}">
                            <a16:creationId xmlns:a16="http://schemas.microsoft.com/office/drawing/2014/main" xmlns="" id="{D76252C5-1177-40E6-9F1A-1569C6346217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36" y="1584"/>
                        <a:ext cx="144" cy="96"/>
                        <a:chOff x="2880" y="2976"/>
                        <a:chExt cx="144" cy="96"/>
                      </a:xfrm>
                    </p:grpSpPr>
                    <p:sp>
                      <p:nvSpPr>
                        <p:cNvPr id="444" name="Oval 474">
                          <a:extLst>
                            <a:ext uri="{FF2B5EF4-FFF2-40B4-BE49-F238E27FC236}">
                              <a16:creationId xmlns:a16="http://schemas.microsoft.com/office/drawing/2014/main" xmlns="" id="{62042606-E04F-4EB8-A326-2FA6499469A0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80" y="2976"/>
                          <a:ext cx="144" cy="9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marL="0" marR="0" lvl="0" indent="0" defTabSz="91440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sr-Cyrl-BA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445" name="Oval 475">
                          <a:extLst>
                            <a:ext uri="{FF2B5EF4-FFF2-40B4-BE49-F238E27FC236}">
                              <a16:creationId xmlns:a16="http://schemas.microsoft.com/office/drawing/2014/main" xmlns="" id="{77CF237C-2204-4705-A519-34976B327ACC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28" y="3024"/>
                          <a:ext cx="48" cy="48"/>
                        </a:xfrm>
                        <a:prstGeom prst="ellipse">
                          <a:avLst/>
                        </a:prstGeom>
                        <a:solidFill>
                          <a:srgbClr val="000000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marL="0" marR="0" lvl="0" indent="0" defTabSz="91440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sr-Cyrl-BA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437" name="Group 476">
                        <a:extLst>
                          <a:ext uri="{FF2B5EF4-FFF2-40B4-BE49-F238E27FC236}">
                            <a16:creationId xmlns:a16="http://schemas.microsoft.com/office/drawing/2014/main" xmlns="" id="{204F545E-8CBC-4E36-9543-8AE0FD4164D0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224" y="1584"/>
                        <a:ext cx="144" cy="96"/>
                        <a:chOff x="2880" y="2976"/>
                        <a:chExt cx="144" cy="96"/>
                      </a:xfrm>
                    </p:grpSpPr>
                    <p:sp>
                      <p:nvSpPr>
                        <p:cNvPr id="442" name="Oval 477">
                          <a:extLst>
                            <a:ext uri="{FF2B5EF4-FFF2-40B4-BE49-F238E27FC236}">
                              <a16:creationId xmlns:a16="http://schemas.microsoft.com/office/drawing/2014/main" xmlns="" id="{D5AEC063-9DCA-4075-9103-2B95858B0E1C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80" y="2976"/>
                          <a:ext cx="144" cy="9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marL="0" marR="0" lvl="0" indent="0" defTabSz="91440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sr-Cyrl-BA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443" name="Oval 478">
                          <a:extLst>
                            <a:ext uri="{FF2B5EF4-FFF2-40B4-BE49-F238E27FC236}">
                              <a16:creationId xmlns:a16="http://schemas.microsoft.com/office/drawing/2014/main" xmlns="" id="{5A5904E2-EACA-4CBA-9623-E403F7334BBA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28" y="3024"/>
                          <a:ext cx="48" cy="48"/>
                        </a:xfrm>
                        <a:prstGeom prst="ellipse">
                          <a:avLst/>
                        </a:prstGeom>
                        <a:solidFill>
                          <a:srgbClr val="000000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marL="0" marR="0" lvl="0" indent="0" defTabSz="91440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sr-Cyrl-BA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</a:endParaRPr>
                        </a:p>
                      </p:txBody>
                    </p:sp>
                  </p:grpSp>
                  <p:sp>
                    <p:nvSpPr>
                      <p:cNvPr id="438" name="AutoShape 479">
                        <a:extLst>
                          <a:ext uri="{FF2B5EF4-FFF2-40B4-BE49-F238E27FC236}">
                            <a16:creationId xmlns:a16="http://schemas.microsoft.com/office/drawing/2014/main" xmlns="" id="{26050A32-6FD1-4156-BD00-BE582DE2322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 flipH="1">
                        <a:off x="3960" y="1416"/>
                        <a:ext cx="48" cy="192"/>
                      </a:xfrm>
                      <a:prstGeom prst="moon">
                        <a:avLst>
                          <a:gd name="adj" fmla="val 50000"/>
                        </a:avLst>
                      </a:prstGeom>
                      <a:solidFill>
                        <a:srgbClr val="0000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39" name="AutoShape 480">
                        <a:extLst>
                          <a:ext uri="{FF2B5EF4-FFF2-40B4-BE49-F238E27FC236}">
                            <a16:creationId xmlns:a16="http://schemas.microsoft.com/office/drawing/2014/main" xmlns="" id="{0E398E08-E5A2-4CB0-9A71-9994E986584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 flipH="1">
                        <a:off x="4296" y="1416"/>
                        <a:ext cx="48" cy="192"/>
                      </a:xfrm>
                      <a:prstGeom prst="moon">
                        <a:avLst>
                          <a:gd name="adj" fmla="val 50000"/>
                        </a:avLst>
                      </a:prstGeom>
                      <a:solidFill>
                        <a:srgbClr val="0000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40" name="AutoShape 481">
                        <a:extLst>
                          <a:ext uri="{FF2B5EF4-FFF2-40B4-BE49-F238E27FC236}">
                            <a16:creationId xmlns:a16="http://schemas.microsoft.com/office/drawing/2014/main" xmlns="" id="{70751829-F210-4188-874A-5B2F899F06A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>
                        <a:off x="4104" y="1752"/>
                        <a:ext cx="96" cy="240"/>
                      </a:xfrm>
                      <a:prstGeom prst="moon">
                        <a:avLst>
                          <a:gd name="adj" fmla="val 50000"/>
                        </a:avLst>
                      </a:pr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41" name="Rectangle 482">
                        <a:extLst>
                          <a:ext uri="{FF2B5EF4-FFF2-40B4-BE49-F238E27FC236}">
                            <a16:creationId xmlns:a16="http://schemas.microsoft.com/office/drawing/2014/main" xmlns="" id="{CB5D1A96-51DF-4DF7-9FB1-5A46C688A1B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4" y="1968"/>
                        <a:ext cx="288" cy="144"/>
                      </a:xfrm>
                      <a:prstGeom prst="rect">
                        <a:avLst/>
                      </a:prstGeom>
                      <a:solidFill>
                        <a:srgbClr val="ECB872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427" name="Group 483">
                      <a:extLst>
                        <a:ext uri="{FF2B5EF4-FFF2-40B4-BE49-F238E27FC236}">
                          <a16:creationId xmlns:a16="http://schemas.microsoft.com/office/drawing/2014/main" xmlns="" id="{FF146CF8-7F87-48A1-B176-E17D65F31A9F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 rot="6346845">
                      <a:off x="3744" y="1344"/>
                      <a:ext cx="288" cy="192"/>
                      <a:chOff x="2784" y="3312"/>
                      <a:chExt cx="288" cy="192"/>
                    </a:xfrm>
                  </p:grpSpPr>
                  <p:sp>
                    <p:nvSpPr>
                      <p:cNvPr id="432" name="Oval 484">
                        <a:extLst>
                          <a:ext uri="{FF2B5EF4-FFF2-40B4-BE49-F238E27FC236}">
                            <a16:creationId xmlns:a16="http://schemas.microsoft.com/office/drawing/2014/main" xmlns="" id="{69A3BF34-A55F-41A4-946C-3F0E626C5B3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0" y="3360"/>
                        <a:ext cx="96" cy="96"/>
                      </a:xfrm>
                      <a:prstGeom prst="ellipse">
                        <a:avLst/>
                      </a:pr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33" name="AutoShape 485">
                        <a:extLst>
                          <a:ext uri="{FF2B5EF4-FFF2-40B4-BE49-F238E27FC236}">
                            <a16:creationId xmlns:a16="http://schemas.microsoft.com/office/drawing/2014/main" xmlns="" id="{04BA39D3-D2F7-4395-B351-9398D0EA4ED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5400000">
                        <a:off x="2952" y="3384"/>
                        <a:ext cx="144" cy="96"/>
                      </a:xfrm>
                      <a:custGeom>
                        <a:avLst/>
                        <a:gdLst>
                          <a:gd name="G0" fmla="+- 5400 0 0"/>
                          <a:gd name="G1" fmla="+- 21600 0 5400"/>
                          <a:gd name="G2" fmla="*/ 5400 1 2"/>
                          <a:gd name="G3" fmla="+- 21600 0 G2"/>
                          <a:gd name="G4" fmla="+/ 5400 21600 2"/>
                          <a:gd name="G5" fmla="+/ G1 0 2"/>
                          <a:gd name="G6" fmla="*/ 21600 21600 5400"/>
                          <a:gd name="G7" fmla="*/ G6 1 2"/>
                          <a:gd name="G8" fmla="+- 21600 0 G7"/>
                          <a:gd name="G9" fmla="*/ 21600 1 2"/>
                          <a:gd name="G10" fmla="+- 5400 0 G9"/>
                          <a:gd name="G11" fmla="?: G10 G8 0"/>
                          <a:gd name="G12" fmla="?: G10 G7 21600"/>
                          <a:gd name="T0" fmla="*/ 18900 w 21600"/>
                          <a:gd name="T1" fmla="*/ 10800 h 21600"/>
                          <a:gd name="T2" fmla="*/ 10800 w 21600"/>
                          <a:gd name="T3" fmla="*/ 21600 h 21600"/>
                          <a:gd name="T4" fmla="*/ 2700 w 21600"/>
                          <a:gd name="T5" fmla="*/ 10800 h 21600"/>
                          <a:gd name="T6" fmla="*/ 10800 w 21600"/>
                          <a:gd name="T7" fmla="*/ 0 h 21600"/>
                          <a:gd name="T8" fmla="*/ 4500 w 21600"/>
                          <a:gd name="T9" fmla="*/ 4500 h 21600"/>
                          <a:gd name="T10" fmla="*/ 17100 w 21600"/>
                          <a:gd name="T11" fmla="*/ 171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T8" t="T9" r="T10" b="T11"/>
                        <a:pathLst>
                          <a:path w="21600" h="21600">
                            <a:moveTo>
                              <a:pt x="0" y="0"/>
                            </a:moveTo>
                            <a:lnTo>
                              <a:pt x="5400" y="21600"/>
                            </a:lnTo>
                            <a:lnTo>
                              <a:pt x="16200" y="21600"/>
                            </a:lnTo>
                            <a:lnTo>
                              <a:pt x="21600" y="0"/>
                            </a:lnTo>
                            <a:close/>
                          </a:path>
                        </a:pathLst>
                      </a:cu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34" name="AutoShape 486">
                        <a:extLst>
                          <a:ext uri="{FF2B5EF4-FFF2-40B4-BE49-F238E27FC236}">
                            <a16:creationId xmlns:a16="http://schemas.microsoft.com/office/drawing/2014/main" xmlns="" id="{0C0FDA0B-6A6E-421A-9107-ACEAEFA160F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 flipH="1">
                        <a:off x="2760" y="3336"/>
                        <a:ext cx="144" cy="96"/>
                      </a:xfrm>
                      <a:custGeom>
                        <a:avLst/>
                        <a:gdLst>
                          <a:gd name="G0" fmla="+- 5400 0 0"/>
                          <a:gd name="G1" fmla="+- 21600 0 5400"/>
                          <a:gd name="G2" fmla="*/ 5400 1 2"/>
                          <a:gd name="G3" fmla="+- 21600 0 G2"/>
                          <a:gd name="G4" fmla="+/ 5400 21600 2"/>
                          <a:gd name="G5" fmla="+/ G1 0 2"/>
                          <a:gd name="G6" fmla="*/ 21600 21600 5400"/>
                          <a:gd name="G7" fmla="*/ G6 1 2"/>
                          <a:gd name="G8" fmla="+- 21600 0 G7"/>
                          <a:gd name="G9" fmla="*/ 21600 1 2"/>
                          <a:gd name="G10" fmla="+- 5400 0 G9"/>
                          <a:gd name="G11" fmla="?: G10 G8 0"/>
                          <a:gd name="G12" fmla="?: G10 G7 21600"/>
                          <a:gd name="T0" fmla="*/ 18900 w 21600"/>
                          <a:gd name="T1" fmla="*/ 10800 h 21600"/>
                          <a:gd name="T2" fmla="*/ 10800 w 21600"/>
                          <a:gd name="T3" fmla="*/ 21600 h 21600"/>
                          <a:gd name="T4" fmla="*/ 2700 w 21600"/>
                          <a:gd name="T5" fmla="*/ 10800 h 21600"/>
                          <a:gd name="T6" fmla="*/ 10800 w 21600"/>
                          <a:gd name="T7" fmla="*/ 0 h 21600"/>
                          <a:gd name="T8" fmla="*/ 4500 w 21600"/>
                          <a:gd name="T9" fmla="*/ 4500 h 21600"/>
                          <a:gd name="T10" fmla="*/ 17100 w 21600"/>
                          <a:gd name="T11" fmla="*/ 171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T8" t="T9" r="T10" b="T11"/>
                        <a:pathLst>
                          <a:path w="21600" h="21600">
                            <a:moveTo>
                              <a:pt x="0" y="0"/>
                            </a:moveTo>
                            <a:lnTo>
                              <a:pt x="5400" y="21600"/>
                            </a:lnTo>
                            <a:lnTo>
                              <a:pt x="16200" y="21600"/>
                            </a:lnTo>
                            <a:lnTo>
                              <a:pt x="21600" y="0"/>
                            </a:lnTo>
                            <a:close/>
                          </a:path>
                        </a:pathLst>
                      </a:cu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428" name="Group 487">
                      <a:extLst>
                        <a:ext uri="{FF2B5EF4-FFF2-40B4-BE49-F238E27FC236}">
                          <a16:creationId xmlns:a16="http://schemas.microsoft.com/office/drawing/2014/main" xmlns="" id="{8234F99D-2796-4D36-803D-3337907F8889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 rot="3545764">
                      <a:off x="4272" y="1344"/>
                      <a:ext cx="288" cy="192"/>
                      <a:chOff x="2784" y="3312"/>
                      <a:chExt cx="288" cy="192"/>
                    </a:xfrm>
                  </p:grpSpPr>
                  <p:sp>
                    <p:nvSpPr>
                      <p:cNvPr id="429" name="Oval 488">
                        <a:extLst>
                          <a:ext uri="{FF2B5EF4-FFF2-40B4-BE49-F238E27FC236}">
                            <a16:creationId xmlns:a16="http://schemas.microsoft.com/office/drawing/2014/main" xmlns="" id="{6C1B1B13-8DB9-427D-84CE-14402850FD2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0" y="3360"/>
                        <a:ext cx="96" cy="96"/>
                      </a:xfrm>
                      <a:prstGeom prst="ellipse">
                        <a:avLst/>
                      </a:pr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30" name="AutoShape 489">
                        <a:extLst>
                          <a:ext uri="{FF2B5EF4-FFF2-40B4-BE49-F238E27FC236}">
                            <a16:creationId xmlns:a16="http://schemas.microsoft.com/office/drawing/2014/main" xmlns="" id="{48FB6CD5-9BA9-4140-8169-6B463ACBB56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5400000">
                        <a:off x="2952" y="3384"/>
                        <a:ext cx="144" cy="96"/>
                      </a:xfrm>
                      <a:custGeom>
                        <a:avLst/>
                        <a:gdLst>
                          <a:gd name="G0" fmla="+- 5400 0 0"/>
                          <a:gd name="G1" fmla="+- 21600 0 5400"/>
                          <a:gd name="G2" fmla="*/ 5400 1 2"/>
                          <a:gd name="G3" fmla="+- 21600 0 G2"/>
                          <a:gd name="G4" fmla="+/ 5400 21600 2"/>
                          <a:gd name="G5" fmla="+/ G1 0 2"/>
                          <a:gd name="G6" fmla="*/ 21600 21600 5400"/>
                          <a:gd name="G7" fmla="*/ G6 1 2"/>
                          <a:gd name="G8" fmla="+- 21600 0 G7"/>
                          <a:gd name="G9" fmla="*/ 21600 1 2"/>
                          <a:gd name="G10" fmla="+- 5400 0 G9"/>
                          <a:gd name="G11" fmla="?: G10 G8 0"/>
                          <a:gd name="G12" fmla="?: G10 G7 21600"/>
                          <a:gd name="T0" fmla="*/ 18900 w 21600"/>
                          <a:gd name="T1" fmla="*/ 10800 h 21600"/>
                          <a:gd name="T2" fmla="*/ 10800 w 21600"/>
                          <a:gd name="T3" fmla="*/ 21600 h 21600"/>
                          <a:gd name="T4" fmla="*/ 2700 w 21600"/>
                          <a:gd name="T5" fmla="*/ 10800 h 21600"/>
                          <a:gd name="T6" fmla="*/ 10800 w 21600"/>
                          <a:gd name="T7" fmla="*/ 0 h 21600"/>
                          <a:gd name="T8" fmla="*/ 4500 w 21600"/>
                          <a:gd name="T9" fmla="*/ 4500 h 21600"/>
                          <a:gd name="T10" fmla="*/ 17100 w 21600"/>
                          <a:gd name="T11" fmla="*/ 171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T8" t="T9" r="T10" b="T11"/>
                        <a:pathLst>
                          <a:path w="21600" h="21600">
                            <a:moveTo>
                              <a:pt x="0" y="0"/>
                            </a:moveTo>
                            <a:lnTo>
                              <a:pt x="5400" y="21600"/>
                            </a:lnTo>
                            <a:lnTo>
                              <a:pt x="16200" y="21600"/>
                            </a:lnTo>
                            <a:lnTo>
                              <a:pt x="21600" y="0"/>
                            </a:lnTo>
                            <a:close/>
                          </a:path>
                        </a:pathLst>
                      </a:cu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31" name="AutoShape 490">
                        <a:extLst>
                          <a:ext uri="{FF2B5EF4-FFF2-40B4-BE49-F238E27FC236}">
                            <a16:creationId xmlns:a16="http://schemas.microsoft.com/office/drawing/2014/main" xmlns="" id="{9B27BD27-C1D9-47FA-AE65-A329792881C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 flipH="1">
                        <a:off x="2760" y="3336"/>
                        <a:ext cx="144" cy="96"/>
                      </a:xfrm>
                      <a:custGeom>
                        <a:avLst/>
                        <a:gdLst>
                          <a:gd name="G0" fmla="+- 5400 0 0"/>
                          <a:gd name="G1" fmla="+- 21600 0 5400"/>
                          <a:gd name="G2" fmla="*/ 5400 1 2"/>
                          <a:gd name="G3" fmla="+- 21600 0 G2"/>
                          <a:gd name="G4" fmla="+/ 5400 21600 2"/>
                          <a:gd name="G5" fmla="+/ G1 0 2"/>
                          <a:gd name="G6" fmla="*/ 21600 21600 5400"/>
                          <a:gd name="G7" fmla="*/ G6 1 2"/>
                          <a:gd name="G8" fmla="+- 21600 0 G7"/>
                          <a:gd name="G9" fmla="*/ 21600 1 2"/>
                          <a:gd name="G10" fmla="+- 5400 0 G9"/>
                          <a:gd name="G11" fmla="?: G10 G8 0"/>
                          <a:gd name="G12" fmla="?: G10 G7 21600"/>
                          <a:gd name="T0" fmla="*/ 18900 w 21600"/>
                          <a:gd name="T1" fmla="*/ 10800 h 21600"/>
                          <a:gd name="T2" fmla="*/ 10800 w 21600"/>
                          <a:gd name="T3" fmla="*/ 21600 h 21600"/>
                          <a:gd name="T4" fmla="*/ 2700 w 21600"/>
                          <a:gd name="T5" fmla="*/ 10800 h 21600"/>
                          <a:gd name="T6" fmla="*/ 10800 w 21600"/>
                          <a:gd name="T7" fmla="*/ 0 h 21600"/>
                          <a:gd name="T8" fmla="*/ 4500 w 21600"/>
                          <a:gd name="T9" fmla="*/ 4500 h 21600"/>
                          <a:gd name="T10" fmla="*/ 17100 w 21600"/>
                          <a:gd name="T11" fmla="*/ 171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T8" t="T9" r="T10" b="T11"/>
                        <a:pathLst>
                          <a:path w="21600" h="21600">
                            <a:moveTo>
                              <a:pt x="0" y="0"/>
                            </a:moveTo>
                            <a:lnTo>
                              <a:pt x="5400" y="21600"/>
                            </a:lnTo>
                            <a:lnTo>
                              <a:pt x="16200" y="21600"/>
                            </a:lnTo>
                            <a:lnTo>
                              <a:pt x="21600" y="0"/>
                            </a:lnTo>
                            <a:close/>
                          </a:path>
                        </a:pathLst>
                      </a:cu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</p:grpSp>
              </p:grpSp>
              <p:sp>
                <p:nvSpPr>
                  <p:cNvPr id="424" name="AutoShape 491">
                    <a:extLst>
                      <a:ext uri="{FF2B5EF4-FFF2-40B4-BE49-F238E27FC236}">
                        <a16:creationId xmlns:a16="http://schemas.microsoft.com/office/drawing/2014/main" xmlns="" id="{3E611F00-2716-4BAE-AE28-07CDB222900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3696" y="2256"/>
                    <a:ext cx="912" cy="960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chemeClr val="accent6">
                      <a:lumMod val="50000"/>
                    </a:schemeClr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r-Cyrl-BA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425" name="AutoShape 492">
                    <a:extLst>
                      <a:ext uri="{FF2B5EF4-FFF2-40B4-BE49-F238E27FC236}">
                        <a16:creationId xmlns:a16="http://schemas.microsoft.com/office/drawing/2014/main" xmlns="" id="{6242E10C-F45C-4DC3-8A0D-D4B57F370F7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032" y="2352"/>
                    <a:ext cx="192" cy="384"/>
                  </a:xfrm>
                  <a:prstGeom prst="flowChartDelay">
                    <a:avLst/>
                  </a:prstGeom>
                  <a:solidFill>
                    <a:srgbClr val="F8EF3A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r-Cyrl-BA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419" name="AutoShape 493">
                  <a:extLst>
                    <a:ext uri="{FF2B5EF4-FFF2-40B4-BE49-F238E27FC236}">
                      <a16:creationId xmlns:a16="http://schemas.microsoft.com/office/drawing/2014/main" xmlns="" id="{3C4FB5E2-ED22-4368-9FFB-0B3CA2087C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36" y="3216"/>
                  <a:ext cx="192" cy="528"/>
                </a:xfrm>
                <a:prstGeom prst="flowChartManualOperation">
                  <a:avLst/>
                </a:prstGeom>
                <a:solidFill>
                  <a:srgbClr val="ECB87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r-Cyrl-BA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20" name="AutoShape 494">
                  <a:extLst>
                    <a:ext uri="{FF2B5EF4-FFF2-40B4-BE49-F238E27FC236}">
                      <a16:creationId xmlns:a16="http://schemas.microsoft.com/office/drawing/2014/main" xmlns="" id="{E96593FD-3CA2-417F-BBD1-09C75C4ABB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28" y="3216"/>
                  <a:ext cx="192" cy="528"/>
                </a:xfrm>
                <a:prstGeom prst="flowChartManualOperation">
                  <a:avLst/>
                </a:prstGeom>
                <a:solidFill>
                  <a:srgbClr val="ECB87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r-Cyrl-BA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21" name="AutoShape 495">
                  <a:extLst>
                    <a:ext uri="{FF2B5EF4-FFF2-40B4-BE49-F238E27FC236}">
                      <a16:creationId xmlns:a16="http://schemas.microsoft.com/office/drawing/2014/main" xmlns="" id="{040D3B19-9C74-4802-AE5F-DDC7247E3F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3936" y="3696"/>
                  <a:ext cx="192" cy="192"/>
                </a:xfrm>
                <a:prstGeom prst="flowChartDelay">
                  <a:avLst/>
                </a:prstGeom>
                <a:solidFill>
                  <a:srgbClr val="DC2304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r-Cyrl-BA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22" name="AutoShape 496">
                  <a:extLst>
                    <a:ext uri="{FF2B5EF4-FFF2-40B4-BE49-F238E27FC236}">
                      <a16:creationId xmlns:a16="http://schemas.microsoft.com/office/drawing/2014/main" xmlns="" id="{AFE97C52-1E6C-4F5F-BDCD-883A183741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4128" y="3696"/>
                  <a:ext cx="192" cy="192"/>
                </a:xfrm>
                <a:prstGeom prst="flowChartDelay">
                  <a:avLst/>
                </a:prstGeom>
                <a:solidFill>
                  <a:srgbClr val="DC2304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r-Cyrl-BA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401" name="Group 497">
              <a:extLst>
                <a:ext uri="{FF2B5EF4-FFF2-40B4-BE49-F238E27FC236}">
                  <a16:creationId xmlns:a16="http://schemas.microsoft.com/office/drawing/2014/main" xmlns="" id="{2C56BAB0-A8F6-4F08-831A-4AFEC0496556}"/>
                </a:ext>
              </a:extLst>
            </p:cNvPr>
            <p:cNvGrpSpPr>
              <a:grpSpLocks/>
            </p:cNvGrpSpPr>
            <p:nvPr/>
          </p:nvGrpSpPr>
          <p:grpSpPr bwMode="auto">
            <a:xfrm rot="3382061">
              <a:off x="4151" y="3146"/>
              <a:ext cx="231" cy="181"/>
              <a:chOff x="2448" y="2880"/>
              <a:chExt cx="240" cy="192"/>
            </a:xfrm>
          </p:grpSpPr>
          <p:sp>
            <p:nvSpPr>
              <p:cNvPr id="409" name="Oval 498">
                <a:extLst>
                  <a:ext uri="{FF2B5EF4-FFF2-40B4-BE49-F238E27FC236}">
                    <a16:creationId xmlns:a16="http://schemas.microsoft.com/office/drawing/2014/main" xmlns="" id="{B0A768A6-E9A0-4723-87A3-6CE1FEACC8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97358">
                <a:off x="2448" y="2880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10" name="Oval 499">
                <a:extLst>
                  <a:ext uri="{FF2B5EF4-FFF2-40B4-BE49-F238E27FC236}">
                    <a16:creationId xmlns:a16="http://schemas.microsoft.com/office/drawing/2014/main" xmlns="" id="{51E520FC-0B39-422E-B360-3F6E59E533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11" name="Oval 500">
                <a:extLst>
                  <a:ext uri="{FF2B5EF4-FFF2-40B4-BE49-F238E27FC236}">
                    <a16:creationId xmlns:a16="http://schemas.microsoft.com/office/drawing/2014/main" xmlns="" id="{62CE1BE3-D1E9-4ED2-ABF2-F2681DB259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12" name="Oval 501">
                <a:extLst>
                  <a:ext uri="{FF2B5EF4-FFF2-40B4-BE49-F238E27FC236}">
                    <a16:creationId xmlns:a16="http://schemas.microsoft.com/office/drawing/2014/main" xmlns="" id="{3B84EAFE-B310-4F54-BAFE-5F62492E0E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13" name="Oval 502">
                <a:extLst>
                  <a:ext uri="{FF2B5EF4-FFF2-40B4-BE49-F238E27FC236}">
                    <a16:creationId xmlns:a16="http://schemas.microsoft.com/office/drawing/2014/main" xmlns="" id="{E0854CCD-04A3-4A59-B98C-A5DD889C04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2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14" name="Oval 503">
                <a:extLst>
                  <a:ext uri="{FF2B5EF4-FFF2-40B4-BE49-F238E27FC236}">
                    <a16:creationId xmlns:a16="http://schemas.microsoft.com/office/drawing/2014/main" xmlns="" id="{9D5F6DD9-4F3A-497D-967E-E6437F3DA6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2880"/>
                <a:ext cx="240" cy="96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402" name="Group 504">
              <a:extLst>
                <a:ext uri="{FF2B5EF4-FFF2-40B4-BE49-F238E27FC236}">
                  <a16:creationId xmlns:a16="http://schemas.microsoft.com/office/drawing/2014/main" xmlns="" id="{4DAEA5B3-98D0-4881-A830-53C044921F2E}"/>
                </a:ext>
              </a:extLst>
            </p:cNvPr>
            <p:cNvGrpSpPr>
              <a:grpSpLocks/>
            </p:cNvGrpSpPr>
            <p:nvPr/>
          </p:nvGrpSpPr>
          <p:grpSpPr bwMode="auto">
            <a:xfrm rot="18217939" flipH="1">
              <a:off x="5507" y="3099"/>
              <a:ext cx="230" cy="181"/>
              <a:chOff x="2448" y="2880"/>
              <a:chExt cx="240" cy="192"/>
            </a:xfrm>
          </p:grpSpPr>
          <p:sp>
            <p:nvSpPr>
              <p:cNvPr id="403" name="Oval 505">
                <a:extLst>
                  <a:ext uri="{FF2B5EF4-FFF2-40B4-BE49-F238E27FC236}">
                    <a16:creationId xmlns:a16="http://schemas.microsoft.com/office/drawing/2014/main" xmlns="" id="{4F6DBC64-C767-424F-9BD0-89299064F0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97358">
                <a:off x="2448" y="2880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04" name="Oval 506">
                <a:extLst>
                  <a:ext uri="{FF2B5EF4-FFF2-40B4-BE49-F238E27FC236}">
                    <a16:creationId xmlns:a16="http://schemas.microsoft.com/office/drawing/2014/main" xmlns="" id="{64D9FC0E-0752-43F0-9146-F41D00CCC7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05" name="Oval 507">
                <a:extLst>
                  <a:ext uri="{FF2B5EF4-FFF2-40B4-BE49-F238E27FC236}">
                    <a16:creationId xmlns:a16="http://schemas.microsoft.com/office/drawing/2014/main" xmlns="" id="{19D4EF1D-0406-4E20-9B1A-531708EBDA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06" name="Oval 508">
                <a:extLst>
                  <a:ext uri="{FF2B5EF4-FFF2-40B4-BE49-F238E27FC236}">
                    <a16:creationId xmlns:a16="http://schemas.microsoft.com/office/drawing/2014/main" xmlns="" id="{783B4079-EA2A-4F3A-B07A-C6AA07005B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07" name="Oval 509">
                <a:extLst>
                  <a:ext uri="{FF2B5EF4-FFF2-40B4-BE49-F238E27FC236}">
                    <a16:creationId xmlns:a16="http://schemas.microsoft.com/office/drawing/2014/main" xmlns="" id="{84F5630A-FBE2-4710-BE00-0363B94B81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2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08" name="Oval 510">
                <a:extLst>
                  <a:ext uri="{FF2B5EF4-FFF2-40B4-BE49-F238E27FC236}">
                    <a16:creationId xmlns:a16="http://schemas.microsoft.com/office/drawing/2014/main" xmlns="" id="{ED8F6504-344E-4371-BA8E-8F84A9E2FE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2880"/>
                <a:ext cx="240" cy="96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448" name="Group 462">
            <a:extLst>
              <a:ext uri="{FF2B5EF4-FFF2-40B4-BE49-F238E27FC236}">
                <a16:creationId xmlns:a16="http://schemas.microsoft.com/office/drawing/2014/main" xmlns="" id="{D4C07073-88E1-4F1D-9AE7-1A5D08E24BA7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5395438" y="1888401"/>
            <a:ext cx="700922" cy="1175371"/>
            <a:chOff x="4176" y="1968"/>
            <a:chExt cx="1536" cy="2352"/>
          </a:xfrm>
        </p:grpSpPr>
        <p:grpSp>
          <p:nvGrpSpPr>
            <p:cNvPr id="449" name="Group 463">
              <a:extLst>
                <a:ext uri="{FF2B5EF4-FFF2-40B4-BE49-F238E27FC236}">
                  <a16:creationId xmlns:a16="http://schemas.microsoft.com/office/drawing/2014/main" xmlns="" id="{DBFB5C6D-5693-463F-911A-8ED998CABD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66" y="1968"/>
              <a:ext cx="1310" cy="2352"/>
              <a:chOff x="3456" y="1440"/>
              <a:chExt cx="1392" cy="2448"/>
            </a:xfrm>
          </p:grpSpPr>
          <p:sp>
            <p:nvSpPr>
              <p:cNvPr id="464" name="AutoShape 464">
                <a:extLst>
                  <a:ext uri="{FF2B5EF4-FFF2-40B4-BE49-F238E27FC236}">
                    <a16:creationId xmlns:a16="http://schemas.microsoft.com/office/drawing/2014/main" xmlns="" id="{0B5B0242-3D0E-4531-9119-FCDFB66DF6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297410">
                <a:off x="3456" y="2448"/>
                <a:ext cx="576" cy="144"/>
              </a:xfrm>
              <a:prstGeom prst="flowChartManualInput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65" name="AutoShape 465">
                <a:extLst>
                  <a:ext uri="{FF2B5EF4-FFF2-40B4-BE49-F238E27FC236}">
                    <a16:creationId xmlns:a16="http://schemas.microsoft.com/office/drawing/2014/main" xmlns="" id="{F7168740-6FA3-40EB-AC14-3192042D9E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2886940">
                <a:off x="4272" y="2448"/>
                <a:ext cx="576" cy="144"/>
              </a:xfrm>
              <a:prstGeom prst="flowChartManualInput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grpSp>
            <p:nvGrpSpPr>
              <p:cNvPr id="466" name="Group 466">
                <a:extLst>
                  <a:ext uri="{FF2B5EF4-FFF2-40B4-BE49-F238E27FC236}">
                    <a16:creationId xmlns:a16="http://schemas.microsoft.com/office/drawing/2014/main" xmlns="" id="{2D5559E9-56EF-4519-ADE1-3FE03AA7A4A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96" y="1440"/>
                <a:ext cx="912" cy="2448"/>
                <a:chOff x="3696" y="1440"/>
                <a:chExt cx="912" cy="2448"/>
              </a:xfrm>
            </p:grpSpPr>
            <p:grpSp>
              <p:nvGrpSpPr>
                <p:cNvPr id="467" name="Group 467">
                  <a:extLst>
                    <a:ext uri="{FF2B5EF4-FFF2-40B4-BE49-F238E27FC236}">
                      <a16:creationId xmlns:a16="http://schemas.microsoft.com/office/drawing/2014/main" xmlns="" id="{BF910202-CBFB-4E2B-B6D8-F91B21A0EFE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696" y="1440"/>
                  <a:ext cx="912" cy="1776"/>
                  <a:chOff x="3696" y="1440"/>
                  <a:chExt cx="912" cy="1776"/>
                </a:xfrm>
              </p:grpSpPr>
              <p:grpSp>
                <p:nvGrpSpPr>
                  <p:cNvPr id="472" name="Group 468">
                    <a:extLst>
                      <a:ext uri="{FF2B5EF4-FFF2-40B4-BE49-F238E27FC236}">
                        <a16:creationId xmlns:a16="http://schemas.microsoft.com/office/drawing/2014/main" xmlns="" id="{FFC8FD46-E9D0-40E2-A4EE-708FDF2B9EC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750" y="1440"/>
                    <a:ext cx="810" cy="816"/>
                    <a:chOff x="3744" y="1296"/>
                    <a:chExt cx="810" cy="816"/>
                  </a:xfrm>
                </p:grpSpPr>
                <p:grpSp>
                  <p:nvGrpSpPr>
                    <p:cNvPr id="475" name="Group 469">
                      <a:extLst>
                        <a:ext uri="{FF2B5EF4-FFF2-40B4-BE49-F238E27FC236}">
                          <a16:creationId xmlns:a16="http://schemas.microsoft.com/office/drawing/2014/main" xmlns="" id="{6E180FE1-070A-4844-922E-BCCFC45582B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44" y="1296"/>
                      <a:ext cx="810" cy="816"/>
                      <a:chOff x="3750" y="1296"/>
                      <a:chExt cx="810" cy="816"/>
                    </a:xfrm>
                  </p:grpSpPr>
                  <p:grpSp>
                    <p:nvGrpSpPr>
                      <p:cNvPr id="484" name="Group 470">
                        <a:extLst>
                          <a:ext uri="{FF2B5EF4-FFF2-40B4-BE49-F238E27FC236}">
                            <a16:creationId xmlns:a16="http://schemas.microsoft.com/office/drawing/2014/main" xmlns="" id="{8B8A1D33-25F2-44F3-8EA0-FC1AE71DC6C5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750" y="1296"/>
                        <a:ext cx="810" cy="672"/>
                        <a:chOff x="3750" y="1296"/>
                        <a:chExt cx="810" cy="672"/>
                      </a:xfrm>
                    </p:grpSpPr>
                    <p:sp>
                      <p:nvSpPr>
                        <p:cNvPr id="495" name="chair3">
                          <a:extLst>
                            <a:ext uri="{FF2B5EF4-FFF2-40B4-BE49-F238E27FC236}">
                              <a16:creationId xmlns:a16="http://schemas.microsoft.com/office/drawing/2014/main" xmlns="" id="{69718BA0-6793-4ED9-8D46-FCF55F66FC24}"/>
                            </a:ext>
                          </a:extLst>
                        </p:cNvPr>
                        <p:cNvSpPr>
                          <a:spLocks noEditPoints="1" noChangeArrowheads="1"/>
                        </p:cNvSpPr>
                        <p:nvPr/>
                      </p:nvSpPr>
                      <p:spPr bwMode="auto">
                        <a:xfrm>
                          <a:off x="3750" y="1296"/>
                          <a:ext cx="810" cy="666"/>
                        </a:xfrm>
                        <a:custGeom>
                          <a:avLst/>
                          <a:gdLst>
                            <a:gd name="T0" fmla="*/ 10800 w 21600"/>
                            <a:gd name="T1" fmla="*/ 0 h 21600"/>
                            <a:gd name="T2" fmla="*/ 20275 w 21600"/>
                            <a:gd name="T3" fmla="*/ 10800 h 21600"/>
                            <a:gd name="T4" fmla="*/ 10800 w 21600"/>
                            <a:gd name="T5" fmla="*/ 21600 h 21600"/>
                            <a:gd name="T6" fmla="*/ 1303 w 21600"/>
                            <a:gd name="T7" fmla="*/ 10800 h 21600"/>
                            <a:gd name="T8" fmla="*/ 4828 w 21600"/>
                            <a:gd name="T9" fmla="*/ 6639 h 21600"/>
                            <a:gd name="T10" fmla="*/ 16846 w 21600"/>
                            <a:gd name="T11" fmla="*/ 19649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</a:cxnLst>
                          <a:rect l="T8" t="T9" r="T10" b="T11"/>
                          <a:pathLst>
                            <a:path w="21600" h="21600" extrusionOk="0">
                              <a:moveTo>
                                <a:pt x="10661" y="21600"/>
                              </a:moveTo>
                              <a:lnTo>
                                <a:pt x="11964" y="21600"/>
                              </a:lnTo>
                              <a:lnTo>
                                <a:pt x="12969" y="21477"/>
                              </a:lnTo>
                              <a:lnTo>
                                <a:pt x="13951" y="21379"/>
                              </a:lnTo>
                              <a:lnTo>
                                <a:pt x="14742" y="21134"/>
                              </a:lnTo>
                              <a:lnTo>
                                <a:pt x="15575" y="20765"/>
                              </a:lnTo>
                              <a:lnTo>
                                <a:pt x="16152" y="20520"/>
                              </a:lnTo>
                              <a:lnTo>
                                <a:pt x="16579" y="20225"/>
                              </a:lnTo>
                              <a:lnTo>
                                <a:pt x="16942" y="19857"/>
                              </a:lnTo>
                              <a:lnTo>
                                <a:pt x="17455" y="20520"/>
                              </a:lnTo>
                              <a:lnTo>
                                <a:pt x="17989" y="21011"/>
                              </a:lnTo>
                              <a:lnTo>
                                <a:pt x="18459" y="21379"/>
                              </a:lnTo>
                              <a:lnTo>
                                <a:pt x="19079" y="21477"/>
                              </a:lnTo>
                              <a:lnTo>
                                <a:pt x="19656" y="21477"/>
                              </a:lnTo>
                              <a:lnTo>
                                <a:pt x="20275" y="21379"/>
                              </a:lnTo>
                              <a:lnTo>
                                <a:pt x="20660" y="21011"/>
                              </a:lnTo>
                              <a:lnTo>
                                <a:pt x="21173" y="20643"/>
                              </a:lnTo>
                              <a:lnTo>
                                <a:pt x="21386" y="20225"/>
                              </a:lnTo>
                              <a:lnTo>
                                <a:pt x="21600" y="19636"/>
                              </a:lnTo>
                              <a:lnTo>
                                <a:pt x="21600" y="19145"/>
                              </a:lnTo>
                              <a:lnTo>
                                <a:pt x="21600" y="18605"/>
                              </a:lnTo>
                              <a:lnTo>
                                <a:pt x="21386" y="18115"/>
                              </a:lnTo>
                              <a:lnTo>
                                <a:pt x="21066" y="17525"/>
                              </a:lnTo>
                              <a:lnTo>
                                <a:pt x="20660" y="17108"/>
                              </a:lnTo>
                              <a:lnTo>
                                <a:pt x="20275" y="16740"/>
                              </a:lnTo>
                              <a:lnTo>
                                <a:pt x="20275" y="10628"/>
                              </a:lnTo>
                              <a:lnTo>
                                <a:pt x="20275" y="5695"/>
                              </a:lnTo>
                              <a:lnTo>
                                <a:pt x="20275" y="5105"/>
                              </a:lnTo>
                              <a:lnTo>
                                <a:pt x="20190" y="4492"/>
                              </a:lnTo>
                              <a:lnTo>
                                <a:pt x="19976" y="4075"/>
                              </a:lnTo>
                              <a:lnTo>
                                <a:pt x="19763" y="3485"/>
                              </a:lnTo>
                              <a:lnTo>
                                <a:pt x="19442" y="2995"/>
                              </a:lnTo>
                              <a:lnTo>
                                <a:pt x="19079" y="2455"/>
                              </a:lnTo>
                              <a:lnTo>
                                <a:pt x="18673" y="2086"/>
                              </a:lnTo>
                              <a:lnTo>
                                <a:pt x="18139" y="1620"/>
                              </a:lnTo>
                              <a:lnTo>
                                <a:pt x="17562" y="1325"/>
                              </a:lnTo>
                              <a:lnTo>
                                <a:pt x="16836" y="957"/>
                              </a:lnTo>
                              <a:lnTo>
                                <a:pt x="16045" y="589"/>
                              </a:lnTo>
                              <a:lnTo>
                                <a:pt x="15169" y="344"/>
                              </a:lnTo>
                              <a:lnTo>
                                <a:pt x="14272" y="245"/>
                              </a:lnTo>
                              <a:lnTo>
                                <a:pt x="13182" y="123"/>
                              </a:lnTo>
                              <a:lnTo>
                                <a:pt x="12028" y="0"/>
                              </a:lnTo>
                              <a:lnTo>
                                <a:pt x="10832" y="0"/>
                              </a:lnTo>
                              <a:lnTo>
                                <a:pt x="9572" y="0"/>
                              </a:lnTo>
                              <a:lnTo>
                                <a:pt x="8418" y="123"/>
                              </a:lnTo>
                              <a:lnTo>
                                <a:pt x="7328" y="245"/>
                              </a:lnTo>
                              <a:lnTo>
                                <a:pt x="6431" y="344"/>
                              </a:lnTo>
                              <a:lnTo>
                                <a:pt x="5555" y="589"/>
                              </a:lnTo>
                              <a:lnTo>
                                <a:pt x="4764" y="957"/>
                              </a:lnTo>
                              <a:lnTo>
                                <a:pt x="4038" y="1325"/>
                              </a:lnTo>
                              <a:lnTo>
                                <a:pt x="3461" y="1620"/>
                              </a:lnTo>
                              <a:lnTo>
                                <a:pt x="2927" y="2086"/>
                              </a:lnTo>
                              <a:lnTo>
                                <a:pt x="2521" y="2455"/>
                              </a:lnTo>
                              <a:lnTo>
                                <a:pt x="2158" y="2995"/>
                              </a:lnTo>
                              <a:lnTo>
                                <a:pt x="1837" y="3485"/>
                              </a:lnTo>
                              <a:lnTo>
                                <a:pt x="1624" y="4075"/>
                              </a:lnTo>
                              <a:lnTo>
                                <a:pt x="1410" y="4492"/>
                              </a:lnTo>
                              <a:lnTo>
                                <a:pt x="1303" y="5105"/>
                              </a:lnTo>
                              <a:lnTo>
                                <a:pt x="1303" y="5695"/>
                              </a:lnTo>
                              <a:lnTo>
                                <a:pt x="1303" y="10874"/>
                              </a:lnTo>
                              <a:lnTo>
                                <a:pt x="1303" y="16740"/>
                              </a:lnTo>
                              <a:lnTo>
                                <a:pt x="940" y="17108"/>
                              </a:lnTo>
                              <a:lnTo>
                                <a:pt x="534" y="17525"/>
                              </a:lnTo>
                              <a:lnTo>
                                <a:pt x="214" y="18115"/>
                              </a:lnTo>
                              <a:lnTo>
                                <a:pt x="0" y="18605"/>
                              </a:lnTo>
                              <a:lnTo>
                                <a:pt x="0" y="19145"/>
                              </a:lnTo>
                              <a:lnTo>
                                <a:pt x="0" y="19636"/>
                              </a:lnTo>
                              <a:lnTo>
                                <a:pt x="214" y="20225"/>
                              </a:lnTo>
                              <a:lnTo>
                                <a:pt x="427" y="20643"/>
                              </a:lnTo>
                              <a:lnTo>
                                <a:pt x="833" y="21011"/>
                              </a:lnTo>
                              <a:lnTo>
                                <a:pt x="1303" y="21379"/>
                              </a:lnTo>
                              <a:lnTo>
                                <a:pt x="1944" y="21477"/>
                              </a:lnTo>
                              <a:lnTo>
                                <a:pt x="2521" y="21477"/>
                              </a:lnTo>
                              <a:lnTo>
                                <a:pt x="3141" y="21379"/>
                              </a:lnTo>
                              <a:lnTo>
                                <a:pt x="3611" y="21011"/>
                              </a:lnTo>
                              <a:lnTo>
                                <a:pt x="4145" y="20520"/>
                              </a:lnTo>
                              <a:lnTo>
                                <a:pt x="4658" y="19857"/>
                              </a:lnTo>
                              <a:lnTo>
                                <a:pt x="4914" y="20225"/>
                              </a:lnTo>
                              <a:lnTo>
                                <a:pt x="5448" y="20520"/>
                              </a:lnTo>
                              <a:lnTo>
                                <a:pt x="6025" y="20765"/>
                              </a:lnTo>
                              <a:lnTo>
                                <a:pt x="6751" y="21134"/>
                              </a:lnTo>
                              <a:lnTo>
                                <a:pt x="7542" y="21379"/>
                              </a:lnTo>
                              <a:lnTo>
                                <a:pt x="8418" y="21477"/>
                              </a:lnTo>
                              <a:lnTo>
                                <a:pt x="9465" y="21600"/>
                              </a:lnTo>
                              <a:lnTo>
                                <a:pt x="10661" y="21600"/>
                              </a:lnTo>
                              <a:close/>
                            </a:path>
                            <a:path w="21600" h="21600" extrusionOk="0">
                              <a:moveTo>
                                <a:pt x="17049" y="19857"/>
                              </a:moveTo>
                              <a:lnTo>
                                <a:pt x="17049" y="19268"/>
                              </a:lnTo>
                              <a:lnTo>
                                <a:pt x="17049" y="18016"/>
                              </a:lnTo>
                              <a:lnTo>
                                <a:pt x="17049" y="16274"/>
                              </a:lnTo>
                              <a:lnTo>
                                <a:pt x="17049" y="14114"/>
                              </a:lnTo>
                              <a:lnTo>
                                <a:pt x="17049" y="11880"/>
                              </a:lnTo>
                              <a:lnTo>
                                <a:pt x="17049" y="9843"/>
                              </a:lnTo>
                              <a:lnTo>
                                <a:pt x="17049" y="8100"/>
                              </a:lnTo>
                              <a:lnTo>
                                <a:pt x="17049" y="7069"/>
                              </a:lnTo>
                              <a:lnTo>
                                <a:pt x="16942" y="6725"/>
                              </a:lnTo>
                              <a:lnTo>
                                <a:pt x="16836" y="6357"/>
                              </a:lnTo>
                              <a:lnTo>
                                <a:pt x="16686" y="6112"/>
                              </a:lnTo>
                              <a:lnTo>
                                <a:pt x="16472" y="5768"/>
                              </a:lnTo>
                              <a:lnTo>
                                <a:pt x="15746" y="5351"/>
                              </a:lnTo>
                              <a:lnTo>
                                <a:pt x="14849" y="4983"/>
                              </a:lnTo>
                              <a:lnTo>
                                <a:pt x="13951" y="4615"/>
                              </a:lnTo>
                              <a:lnTo>
                                <a:pt x="12862" y="4369"/>
                              </a:lnTo>
                              <a:lnTo>
                                <a:pt x="11879" y="4271"/>
                              </a:lnTo>
                              <a:lnTo>
                                <a:pt x="10832" y="4197"/>
                              </a:lnTo>
                              <a:lnTo>
                                <a:pt x="9828" y="4271"/>
                              </a:lnTo>
                              <a:lnTo>
                                <a:pt x="8845" y="4369"/>
                              </a:lnTo>
                              <a:lnTo>
                                <a:pt x="7734" y="4615"/>
                              </a:lnTo>
                              <a:lnTo>
                                <a:pt x="6751" y="4983"/>
                              </a:lnTo>
                              <a:lnTo>
                                <a:pt x="5961" y="5351"/>
                              </a:lnTo>
                              <a:lnTo>
                                <a:pt x="5234" y="5768"/>
                              </a:lnTo>
                              <a:lnTo>
                                <a:pt x="4914" y="6112"/>
                              </a:lnTo>
                              <a:lnTo>
                                <a:pt x="4764" y="6357"/>
                              </a:lnTo>
                              <a:lnTo>
                                <a:pt x="4658" y="6725"/>
                              </a:lnTo>
                              <a:lnTo>
                                <a:pt x="4658" y="7069"/>
                              </a:lnTo>
                              <a:lnTo>
                                <a:pt x="4658" y="8100"/>
                              </a:lnTo>
                              <a:lnTo>
                                <a:pt x="4658" y="9843"/>
                              </a:lnTo>
                              <a:lnTo>
                                <a:pt x="4658" y="11880"/>
                              </a:lnTo>
                              <a:lnTo>
                                <a:pt x="4658" y="14114"/>
                              </a:lnTo>
                              <a:lnTo>
                                <a:pt x="4658" y="16274"/>
                              </a:lnTo>
                              <a:lnTo>
                                <a:pt x="4658" y="18016"/>
                              </a:lnTo>
                              <a:lnTo>
                                <a:pt x="4658" y="19268"/>
                              </a:lnTo>
                              <a:lnTo>
                                <a:pt x="4658" y="19857"/>
                              </a:lnTo>
                            </a:path>
                          </a:pathLst>
                        </a:custGeom>
                        <a:solidFill>
                          <a:srgbClr val="F8EF3A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>
                          <a:outerShdw dist="107763" dir="2700000" algn="ctr" rotWithShape="0">
                            <a:srgbClr val="808080"/>
                          </a:outerShdw>
                        </a:effectLst>
                      </p:spPr>
                      <p:txBody>
                        <a:bodyPr/>
                        <a:lstStyle/>
                        <a:p>
                          <a:pPr marL="0" marR="0" lvl="0" indent="0" defTabSz="91440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sr-Cyrl-BA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496" name="AutoShape 472">
                          <a:extLst>
                            <a:ext uri="{FF2B5EF4-FFF2-40B4-BE49-F238E27FC236}">
                              <a16:creationId xmlns:a16="http://schemas.microsoft.com/office/drawing/2014/main" xmlns="" id="{F059235D-90FD-4AD4-B730-D8AFBA5330FA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5400000">
                          <a:off x="3888" y="1440"/>
                          <a:ext cx="528" cy="528"/>
                        </a:xfrm>
                        <a:prstGeom prst="roundRect">
                          <a:avLst>
                            <a:gd name="adj" fmla="val 16667"/>
                          </a:avLst>
                        </a:prstGeom>
                        <a:solidFill>
                          <a:srgbClr val="ECB872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marL="0" marR="0" lvl="0" indent="0" defTabSz="91440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sr-Cyrl-BA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485" name="Group 473">
                        <a:extLst>
                          <a:ext uri="{FF2B5EF4-FFF2-40B4-BE49-F238E27FC236}">
                            <a16:creationId xmlns:a16="http://schemas.microsoft.com/office/drawing/2014/main" xmlns="" id="{2539960C-A978-45F2-8315-E8548BB4C463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36" y="1584"/>
                        <a:ext cx="144" cy="96"/>
                        <a:chOff x="2880" y="2976"/>
                        <a:chExt cx="144" cy="96"/>
                      </a:xfrm>
                    </p:grpSpPr>
                    <p:sp>
                      <p:nvSpPr>
                        <p:cNvPr id="493" name="Oval 474">
                          <a:extLst>
                            <a:ext uri="{FF2B5EF4-FFF2-40B4-BE49-F238E27FC236}">
                              <a16:creationId xmlns:a16="http://schemas.microsoft.com/office/drawing/2014/main" xmlns="" id="{6863BC12-EFBC-4036-9456-77042769E5A7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80" y="2976"/>
                          <a:ext cx="144" cy="9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marL="0" marR="0" lvl="0" indent="0" defTabSz="91440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sr-Cyrl-BA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494" name="Oval 475">
                          <a:extLst>
                            <a:ext uri="{FF2B5EF4-FFF2-40B4-BE49-F238E27FC236}">
                              <a16:creationId xmlns:a16="http://schemas.microsoft.com/office/drawing/2014/main" xmlns="" id="{78D51EAD-7B24-4F20-B2FB-65FD847B3A57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28" y="3024"/>
                          <a:ext cx="48" cy="48"/>
                        </a:xfrm>
                        <a:prstGeom prst="ellipse">
                          <a:avLst/>
                        </a:prstGeom>
                        <a:solidFill>
                          <a:srgbClr val="000000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marL="0" marR="0" lvl="0" indent="0" defTabSz="91440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sr-Cyrl-BA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486" name="Group 476">
                        <a:extLst>
                          <a:ext uri="{FF2B5EF4-FFF2-40B4-BE49-F238E27FC236}">
                            <a16:creationId xmlns:a16="http://schemas.microsoft.com/office/drawing/2014/main" xmlns="" id="{0977BB9A-280C-405F-B168-DB901B92EC0A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224" y="1584"/>
                        <a:ext cx="144" cy="96"/>
                        <a:chOff x="2880" y="2976"/>
                        <a:chExt cx="144" cy="96"/>
                      </a:xfrm>
                    </p:grpSpPr>
                    <p:sp>
                      <p:nvSpPr>
                        <p:cNvPr id="491" name="Oval 477">
                          <a:extLst>
                            <a:ext uri="{FF2B5EF4-FFF2-40B4-BE49-F238E27FC236}">
                              <a16:creationId xmlns:a16="http://schemas.microsoft.com/office/drawing/2014/main" xmlns="" id="{507FC413-E41D-435B-AAA7-707EB9E3FD2D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80" y="2976"/>
                          <a:ext cx="144" cy="9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marL="0" marR="0" lvl="0" indent="0" defTabSz="91440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sr-Cyrl-BA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492" name="Oval 478">
                          <a:extLst>
                            <a:ext uri="{FF2B5EF4-FFF2-40B4-BE49-F238E27FC236}">
                              <a16:creationId xmlns:a16="http://schemas.microsoft.com/office/drawing/2014/main" xmlns="" id="{AE2205B7-D328-4297-AF08-8791CA8F8C28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28" y="3024"/>
                          <a:ext cx="48" cy="48"/>
                        </a:xfrm>
                        <a:prstGeom prst="ellipse">
                          <a:avLst/>
                        </a:prstGeom>
                        <a:solidFill>
                          <a:srgbClr val="000000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marL="0" marR="0" lvl="0" indent="0" defTabSz="91440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sr-Cyrl-BA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</a:endParaRPr>
                        </a:p>
                      </p:txBody>
                    </p:sp>
                  </p:grpSp>
                  <p:sp>
                    <p:nvSpPr>
                      <p:cNvPr id="487" name="AutoShape 479">
                        <a:extLst>
                          <a:ext uri="{FF2B5EF4-FFF2-40B4-BE49-F238E27FC236}">
                            <a16:creationId xmlns:a16="http://schemas.microsoft.com/office/drawing/2014/main" xmlns="" id="{1B718CFE-4AFB-4FAF-8B9A-CE6DCB75699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 flipH="1">
                        <a:off x="3960" y="1416"/>
                        <a:ext cx="48" cy="192"/>
                      </a:xfrm>
                      <a:prstGeom prst="moon">
                        <a:avLst>
                          <a:gd name="adj" fmla="val 50000"/>
                        </a:avLst>
                      </a:prstGeom>
                      <a:solidFill>
                        <a:srgbClr val="0000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88" name="AutoShape 480">
                        <a:extLst>
                          <a:ext uri="{FF2B5EF4-FFF2-40B4-BE49-F238E27FC236}">
                            <a16:creationId xmlns:a16="http://schemas.microsoft.com/office/drawing/2014/main" xmlns="" id="{39ABDD58-CE52-4948-9A18-1E5745D9D16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 flipH="1">
                        <a:off x="4296" y="1416"/>
                        <a:ext cx="48" cy="192"/>
                      </a:xfrm>
                      <a:prstGeom prst="moon">
                        <a:avLst>
                          <a:gd name="adj" fmla="val 50000"/>
                        </a:avLst>
                      </a:prstGeom>
                      <a:solidFill>
                        <a:srgbClr val="0000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89" name="AutoShape 481">
                        <a:extLst>
                          <a:ext uri="{FF2B5EF4-FFF2-40B4-BE49-F238E27FC236}">
                            <a16:creationId xmlns:a16="http://schemas.microsoft.com/office/drawing/2014/main" xmlns="" id="{638A60CA-A84E-421B-934E-98152365CBC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>
                        <a:off x="4104" y="1752"/>
                        <a:ext cx="96" cy="240"/>
                      </a:xfrm>
                      <a:prstGeom prst="moon">
                        <a:avLst>
                          <a:gd name="adj" fmla="val 50000"/>
                        </a:avLst>
                      </a:pr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90" name="Rectangle 482">
                        <a:extLst>
                          <a:ext uri="{FF2B5EF4-FFF2-40B4-BE49-F238E27FC236}">
                            <a16:creationId xmlns:a16="http://schemas.microsoft.com/office/drawing/2014/main" xmlns="" id="{CABCD158-CDCE-4A11-9C08-86277D993CF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4" y="1968"/>
                        <a:ext cx="288" cy="144"/>
                      </a:xfrm>
                      <a:prstGeom prst="rect">
                        <a:avLst/>
                      </a:prstGeom>
                      <a:solidFill>
                        <a:srgbClr val="ECB872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476" name="Group 483">
                      <a:extLst>
                        <a:ext uri="{FF2B5EF4-FFF2-40B4-BE49-F238E27FC236}">
                          <a16:creationId xmlns:a16="http://schemas.microsoft.com/office/drawing/2014/main" xmlns="" id="{40C756AB-90F2-4408-8C1C-721E2787AF4E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 rot="6346845">
                      <a:off x="3744" y="1344"/>
                      <a:ext cx="288" cy="192"/>
                      <a:chOff x="2784" y="3312"/>
                      <a:chExt cx="288" cy="192"/>
                    </a:xfrm>
                  </p:grpSpPr>
                  <p:sp>
                    <p:nvSpPr>
                      <p:cNvPr id="481" name="Oval 484">
                        <a:extLst>
                          <a:ext uri="{FF2B5EF4-FFF2-40B4-BE49-F238E27FC236}">
                            <a16:creationId xmlns:a16="http://schemas.microsoft.com/office/drawing/2014/main" xmlns="" id="{65922C9F-CA60-4D1E-984D-5DD869FCA6A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0" y="3360"/>
                        <a:ext cx="96" cy="96"/>
                      </a:xfrm>
                      <a:prstGeom prst="ellipse">
                        <a:avLst/>
                      </a:pr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82" name="AutoShape 485">
                        <a:extLst>
                          <a:ext uri="{FF2B5EF4-FFF2-40B4-BE49-F238E27FC236}">
                            <a16:creationId xmlns:a16="http://schemas.microsoft.com/office/drawing/2014/main" xmlns="" id="{56CDDBF7-3B71-42CF-ACF6-657F43BB52C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5400000">
                        <a:off x="2952" y="3384"/>
                        <a:ext cx="144" cy="96"/>
                      </a:xfrm>
                      <a:custGeom>
                        <a:avLst/>
                        <a:gdLst>
                          <a:gd name="G0" fmla="+- 5400 0 0"/>
                          <a:gd name="G1" fmla="+- 21600 0 5400"/>
                          <a:gd name="G2" fmla="*/ 5400 1 2"/>
                          <a:gd name="G3" fmla="+- 21600 0 G2"/>
                          <a:gd name="G4" fmla="+/ 5400 21600 2"/>
                          <a:gd name="G5" fmla="+/ G1 0 2"/>
                          <a:gd name="G6" fmla="*/ 21600 21600 5400"/>
                          <a:gd name="G7" fmla="*/ G6 1 2"/>
                          <a:gd name="G8" fmla="+- 21600 0 G7"/>
                          <a:gd name="G9" fmla="*/ 21600 1 2"/>
                          <a:gd name="G10" fmla="+- 5400 0 G9"/>
                          <a:gd name="G11" fmla="?: G10 G8 0"/>
                          <a:gd name="G12" fmla="?: G10 G7 21600"/>
                          <a:gd name="T0" fmla="*/ 18900 w 21600"/>
                          <a:gd name="T1" fmla="*/ 10800 h 21600"/>
                          <a:gd name="T2" fmla="*/ 10800 w 21600"/>
                          <a:gd name="T3" fmla="*/ 21600 h 21600"/>
                          <a:gd name="T4" fmla="*/ 2700 w 21600"/>
                          <a:gd name="T5" fmla="*/ 10800 h 21600"/>
                          <a:gd name="T6" fmla="*/ 10800 w 21600"/>
                          <a:gd name="T7" fmla="*/ 0 h 21600"/>
                          <a:gd name="T8" fmla="*/ 4500 w 21600"/>
                          <a:gd name="T9" fmla="*/ 4500 h 21600"/>
                          <a:gd name="T10" fmla="*/ 17100 w 21600"/>
                          <a:gd name="T11" fmla="*/ 171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T8" t="T9" r="T10" b="T11"/>
                        <a:pathLst>
                          <a:path w="21600" h="21600">
                            <a:moveTo>
                              <a:pt x="0" y="0"/>
                            </a:moveTo>
                            <a:lnTo>
                              <a:pt x="5400" y="21600"/>
                            </a:lnTo>
                            <a:lnTo>
                              <a:pt x="16200" y="21600"/>
                            </a:lnTo>
                            <a:lnTo>
                              <a:pt x="21600" y="0"/>
                            </a:lnTo>
                            <a:close/>
                          </a:path>
                        </a:pathLst>
                      </a:cu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83" name="AutoShape 486">
                        <a:extLst>
                          <a:ext uri="{FF2B5EF4-FFF2-40B4-BE49-F238E27FC236}">
                            <a16:creationId xmlns:a16="http://schemas.microsoft.com/office/drawing/2014/main" xmlns="" id="{8A14F587-2FAF-4F02-A174-F33904A7B5A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 flipH="1">
                        <a:off x="2760" y="3336"/>
                        <a:ext cx="144" cy="96"/>
                      </a:xfrm>
                      <a:custGeom>
                        <a:avLst/>
                        <a:gdLst>
                          <a:gd name="G0" fmla="+- 5400 0 0"/>
                          <a:gd name="G1" fmla="+- 21600 0 5400"/>
                          <a:gd name="G2" fmla="*/ 5400 1 2"/>
                          <a:gd name="G3" fmla="+- 21600 0 G2"/>
                          <a:gd name="G4" fmla="+/ 5400 21600 2"/>
                          <a:gd name="G5" fmla="+/ G1 0 2"/>
                          <a:gd name="G6" fmla="*/ 21600 21600 5400"/>
                          <a:gd name="G7" fmla="*/ G6 1 2"/>
                          <a:gd name="G8" fmla="+- 21600 0 G7"/>
                          <a:gd name="G9" fmla="*/ 21600 1 2"/>
                          <a:gd name="G10" fmla="+- 5400 0 G9"/>
                          <a:gd name="G11" fmla="?: G10 G8 0"/>
                          <a:gd name="G12" fmla="?: G10 G7 21600"/>
                          <a:gd name="T0" fmla="*/ 18900 w 21600"/>
                          <a:gd name="T1" fmla="*/ 10800 h 21600"/>
                          <a:gd name="T2" fmla="*/ 10800 w 21600"/>
                          <a:gd name="T3" fmla="*/ 21600 h 21600"/>
                          <a:gd name="T4" fmla="*/ 2700 w 21600"/>
                          <a:gd name="T5" fmla="*/ 10800 h 21600"/>
                          <a:gd name="T6" fmla="*/ 10800 w 21600"/>
                          <a:gd name="T7" fmla="*/ 0 h 21600"/>
                          <a:gd name="T8" fmla="*/ 4500 w 21600"/>
                          <a:gd name="T9" fmla="*/ 4500 h 21600"/>
                          <a:gd name="T10" fmla="*/ 17100 w 21600"/>
                          <a:gd name="T11" fmla="*/ 171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T8" t="T9" r="T10" b="T11"/>
                        <a:pathLst>
                          <a:path w="21600" h="21600">
                            <a:moveTo>
                              <a:pt x="0" y="0"/>
                            </a:moveTo>
                            <a:lnTo>
                              <a:pt x="5400" y="21600"/>
                            </a:lnTo>
                            <a:lnTo>
                              <a:pt x="16200" y="21600"/>
                            </a:lnTo>
                            <a:lnTo>
                              <a:pt x="21600" y="0"/>
                            </a:lnTo>
                            <a:close/>
                          </a:path>
                        </a:pathLst>
                      </a:cu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477" name="Group 487">
                      <a:extLst>
                        <a:ext uri="{FF2B5EF4-FFF2-40B4-BE49-F238E27FC236}">
                          <a16:creationId xmlns:a16="http://schemas.microsoft.com/office/drawing/2014/main" xmlns="" id="{2D61DC53-7BAD-4CF7-9E9A-337A6164F89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 rot="3545764">
                      <a:off x="4272" y="1344"/>
                      <a:ext cx="288" cy="192"/>
                      <a:chOff x="2784" y="3312"/>
                      <a:chExt cx="288" cy="192"/>
                    </a:xfrm>
                  </p:grpSpPr>
                  <p:sp>
                    <p:nvSpPr>
                      <p:cNvPr id="478" name="Oval 488">
                        <a:extLst>
                          <a:ext uri="{FF2B5EF4-FFF2-40B4-BE49-F238E27FC236}">
                            <a16:creationId xmlns:a16="http://schemas.microsoft.com/office/drawing/2014/main" xmlns="" id="{1FA3D2A6-31F4-4DE2-AFE6-9ABCBF43EE6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0" y="3360"/>
                        <a:ext cx="96" cy="96"/>
                      </a:xfrm>
                      <a:prstGeom prst="ellipse">
                        <a:avLst/>
                      </a:pr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79" name="AutoShape 489">
                        <a:extLst>
                          <a:ext uri="{FF2B5EF4-FFF2-40B4-BE49-F238E27FC236}">
                            <a16:creationId xmlns:a16="http://schemas.microsoft.com/office/drawing/2014/main" xmlns="" id="{DED5541C-659D-4B1A-805A-534D5C3E6E3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5400000">
                        <a:off x="2952" y="3384"/>
                        <a:ext cx="144" cy="96"/>
                      </a:xfrm>
                      <a:custGeom>
                        <a:avLst/>
                        <a:gdLst>
                          <a:gd name="G0" fmla="+- 5400 0 0"/>
                          <a:gd name="G1" fmla="+- 21600 0 5400"/>
                          <a:gd name="G2" fmla="*/ 5400 1 2"/>
                          <a:gd name="G3" fmla="+- 21600 0 G2"/>
                          <a:gd name="G4" fmla="+/ 5400 21600 2"/>
                          <a:gd name="G5" fmla="+/ G1 0 2"/>
                          <a:gd name="G6" fmla="*/ 21600 21600 5400"/>
                          <a:gd name="G7" fmla="*/ G6 1 2"/>
                          <a:gd name="G8" fmla="+- 21600 0 G7"/>
                          <a:gd name="G9" fmla="*/ 21600 1 2"/>
                          <a:gd name="G10" fmla="+- 5400 0 G9"/>
                          <a:gd name="G11" fmla="?: G10 G8 0"/>
                          <a:gd name="G12" fmla="?: G10 G7 21600"/>
                          <a:gd name="T0" fmla="*/ 18900 w 21600"/>
                          <a:gd name="T1" fmla="*/ 10800 h 21600"/>
                          <a:gd name="T2" fmla="*/ 10800 w 21600"/>
                          <a:gd name="T3" fmla="*/ 21600 h 21600"/>
                          <a:gd name="T4" fmla="*/ 2700 w 21600"/>
                          <a:gd name="T5" fmla="*/ 10800 h 21600"/>
                          <a:gd name="T6" fmla="*/ 10800 w 21600"/>
                          <a:gd name="T7" fmla="*/ 0 h 21600"/>
                          <a:gd name="T8" fmla="*/ 4500 w 21600"/>
                          <a:gd name="T9" fmla="*/ 4500 h 21600"/>
                          <a:gd name="T10" fmla="*/ 17100 w 21600"/>
                          <a:gd name="T11" fmla="*/ 171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T8" t="T9" r="T10" b="T11"/>
                        <a:pathLst>
                          <a:path w="21600" h="21600">
                            <a:moveTo>
                              <a:pt x="0" y="0"/>
                            </a:moveTo>
                            <a:lnTo>
                              <a:pt x="5400" y="21600"/>
                            </a:lnTo>
                            <a:lnTo>
                              <a:pt x="16200" y="21600"/>
                            </a:lnTo>
                            <a:lnTo>
                              <a:pt x="21600" y="0"/>
                            </a:lnTo>
                            <a:close/>
                          </a:path>
                        </a:pathLst>
                      </a:cu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80" name="AutoShape 490">
                        <a:extLst>
                          <a:ext uri="{FF2B5EF4-FFF2-40B4-BE49-F238E27FC236}">
                            <a16:creationId xmlns:a16="http://schemas.microsoft.com/office/drawing/2014/main" xmlns="" id="{F557F1DF-8ADE-4698-8158-88775B7BC67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16200000" flipH="1">
                        <a:off x="2760" y="3336"/>
                        <a:ext cx="144" cy="96"/>
                      </a:xfrm>
                      <a:custGeom>
                        <a:avLst/>
                        <a:gdLst>
                          <a:gd name="G0" fmla="+- 5400 0 0"/>
                          <a:gd name="G1" fmla="+- 21600 0 5400"/>
                          <a:gd name="G2" fmla="*/ 5400 1 2"/>
                          <a:gd name="G3" fmla="+- 21600 0 G2"/>
                          <a:gd name="G4" fmla="+/ 5400 21600 2"/>
                          <a:gd name="G5" fmla="+/ G1 0 2"/>
                          <a:gd name="G6" fmla="*/ 21600 21600 5400"/>
                          <a:gd name="G7" fmla="*/ G6 1 2"/>
                          <a:gd name="G8" fmla="+- 21600 0 G7"/>
                          <a:gd name="G9" fmla="*/ 21600 1 2"/>
                          <a:gd name="G10" fmla="+- 5400 0 G9"/>
                          <a:gd name="G11" fmla="?: G10 G8 0"/>
                          <a:gd name="G12" fmla="?: G10 G7 21600"/>
                          <a:gd name="T0" fmla="*/ 18900 w 21600"/>
                          <a:gd name="T1" fmla="*/ 10800 h 21600"/>
                          <a:gd name="T2" fmla="*/ 10800 w 21600"/>
                          <a:gd name="T3" fmla="*/ 21600 h 21600"/>
                          <a:gd name="T4" fmla="*/ 2700 w 21600"/>
                          <a:gd name="T5" fmla="*/ 10800 h 21600"/>
                          <a:gd name="T6" fmla="*/ 10800 w 21600"/>
                          <a:gd name="T7" fmla="*/ 0 h 21600"/>
                          <a:gd name="T8" fmla="*/ 4500 w 21600"/>
                          <a:gd name="T9" fmla="*/ 4500 h 21600"/>
                          <a:gd name="T10" fmla="*/ 17100 w 21600"/>
                          <a:gd name="T11" fmla="*/ 171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T8" t="T9" r="T10" b="T11"/>
                        <a:pathLst>
                          <a:path w="21600" h="21600">
                            <a:moveTo>
                              <a:pt x="0" y="0"/>
                            </a:moveTo>
                            <a:lnTo>
                              <a:pt x="5400" y="21600"/>
                            </a:lnTo>
                            <a:lnTo>
                              <a:pt x="16200" y="21600"/>
                            </a:lnTo>
                            <a:lnTo>
                              <a:pt x="21600" y="0"/>
                            </a:lnTo>
                            <a:close/>
                          </a:path>
                        </a:pathLst>
                      </a:custGeom>
                      <a:solidFill>
                        <a:srgbClr val="DC2304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marL="0" marR="0" lvl="0" indent="0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r-Cyrl-BA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endParaRPr>
                      </a:p>
                    </p:txBody>
                  </p:sp>
                </p:grpSp>
              </p:grpSp>
              <p:sp>
                <p:nvSpPr>
                  <p:cNvPr id="473" name="AutoShape 491">
                    <a:extLst>
                      <a:ext uri="{FF2B5EF4-FFF2-40B4-BE49-F238E27FC236}">
                        <a16:creationId xmlns:a16="http://schemas.microsoft.com/office/drawing/2014/main" xmlns="" id="{1C0B4C6E-8DAE-4EBF-B50D-6B240783019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3696" y="2256"/>
                    <a:ext cx="912" cy="960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r-Cyrl-BA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474" name="AutoShape 492">
                    <a:extLst>
                      <a:ext uri="{FF2B5EF4-FFF2-40B4-BE49-F238E27FC236}">
                        <a16:creationId xmlns:a16="http://schemas.microsoft.com/office/drawing/2014/main" xmlns="" id="{47D40CAA-3767-4D63-87FB-6CD0A7B2CD0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032" y="2352"/>
                    <a:ext cx="192" cy="384"/>
                  </a:xfrm>
                  <a:prstGeom prst="flowChartDelay">
                    <a:avLst/>
                  </a:prstGeom>
                  <a:solidFill>
                    <a:srgbClr val="F8EF3A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r-Cyrl-BA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468" name="AutoShape 493">
                  <a:extLst>
                    <a:ext uri="{FF2B5EF4-FFF2-40B4-BE49-F238E27FC236}">
                      <a16:creationId xmlns:a16="http://schemas.microsoft.com/office/drawing/2014/main" xmlns="" id="{061501F5-4AD4-4BD6-A670-607A4D9CFF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36" y="3216"/>
                  <a:ext cx="192" cy="528"/>
                </a:xfrm>
                <a:prstGeom prst="flowChartManualOperation">
                  <a:avLst/>
                </a:prstGeom>
                <a:solidFill>
                  <a:srgbClr val="ECB87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r-Cyrl-BA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69" name="AutoShape 494">
                  <a:extLst>
                    <a:ext uri="{FF2B5EF4-FFF2-40B4-BE49-F238E27FC236}">
                      <a16:creationId xmlns:a16="http://schemas.microsoft.com/office/drawing/2014/main" xmlns="" id="{78763CD1-8758-42B3-A7FE-3C6F5E8FF1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28" y="3216"/>
                  <a:ext cx="192" cy="528"/>
                </a:xfrm>
                <a:prstGeom prst="flowChartManualOperation">
                  <a:avLst/>
                </a:prstGeom>
                <a:solidFill>
                  <a:srgbClr val="ECB87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r-Cyrl-BA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70" name="AutoShape 495">
                  <a:extLst>
                    <a:ext uri="{FF2B5EF4-FFF2-40B4-BE49-F238E27FC236}">
                      <a16:creationId xmlns:a16="http://schemas.microsoft.com/office/drawing/2014/main" xmlns="" id="{D9D5C26A-E368-40A4-90AD-DE11F4DA08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3936" y="3696"/>
                  <a:ext cx="192" cy="192"/>
                </a:xfrm>
                <a:prstGeom prst="flowChartDelay">
                  <a:avLst/>
                </a:prstGeom>
                <a:solidFill>
                  <a:srgbClr val="DC2304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r-Cyrl-BA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71" name="AutoShape 496">
                  <a:extLst>
                    <a:ext uri="{FF2B5EF4-FFF2-40B4-BE49-F238E27FC236}">
                      <a16:creationId xmlns:a16="http://schemas.microsoft.com/office/drawing/2014/main" xmlns="" id="{08AEC0D7-8731-4DA2-BD1A-D007BAA0F96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4128" y="3696"/>
                  <a:ext cx="192" cy="192"/>
                </a:xfrm>
                <a:prstGeom prst="flowChartDelay">
                  <a:avLst/>
                </a:prstGeom>
                <a:solidFill>
                  <a:srgbClr val="DC2304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r-Cyrl-BA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450" name="Group 497">
              <a:extLst>
                <a:ext uri="{FF2B5EF4-FFF2-40B4-BE49-F238E27FC236}">
                  <a16:creationId xmlns:a16="http://schemas.microsoft.com/office/drawing/2014/main" xmlns="" id="{F6E89736-EA29-4566-A936-651B5ABD9748}"/>
                </a:ext>
              </a:extLst>
            </p:cNvPr>
            <p:cNvGrpSpPr>
              <a:grpSpLocks/>
            </p:cNvGrpSpPr>
            <p:nvPr/>
          </p:nvGrpSpPr>
          <p:grpSpPr bwMode="auto">
            <a:xfrm rot="3382061">
              <a:off x="4151" y="3146"/>
              <a:ext cx="231" cy="181"/>
              <a:chOff x="2448" y="2880"/>
              <a:chExt cx="240" cy="192"/>
            </a:xfrm>
          </p:grpSpPr>
          <p:sp>
            <p:nvSpPr>
              <p:cNvPr id="458" name="Oval 498">
                <a:extLst>
                  <a:ext uri="{FF2B5EF4-FFF2-40B4-BE49-F238E27FC236}">
                    <a16:creationId xmlns:a16="http://schemas.microsoft.com/office/drawing/2014/main" xmlns="" id="{660C5918-4EEF-457D-9E81-6F72A95302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97358">
                <a:off x="2448" y="2880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59" name="Oval 499">
                <a:extLst>
                  <a:ext uri="{FF2B5EF4-FFF2-40B4-BE49-F238E27FC236}">
                    <a16:creationId xmlns:a16="http://schemas.microsoft.com/office/drawing/2014/main" xmlns="" id="{A938BB65-C7CE-46C4-91B3-8DDAF1494C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60" name="Oval 500">
                <a:extLst>
                  <a:ext uri="{FF2B5EF4-FFF2-40B4-BE49-F238E27FC236}">
                    <a16:creationId xmlns:a16="http://schemas.microsoft.com/office/drawing/2014/main" xmlns="" id="{487BA81D-DA24-43CC-92D6-831D0EAE8D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61" name="Oval 501">
                <a:extLst>
                  <a:ext uri="{FF2B5EF4-FFF2-40B4-BE49-F238E27FC236}">
                    <a16:creationId xmlns:a16="http://schemas.microsoft.com/office/drawing/2014/main" xmlns="" id="{C2539CD7-00C9-4392-832C-1D59A9BD46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62" name="Oval 502">
                <a:extLst>
                  <a:ext uri="{FF2B5EF4-FFF2-40B4-BE49-F238E27FC236}">
                    <a16:creationId xmlns:a16="http://schemas.microsoft.com/office/drawing/2014/main" xmlns="" id="{ABCAB5FD-B0AF-484B-86FA-70F5646967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2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63" name="Oval 503">
                <a:extLst>
                  <a:ext uri="{FF2B5EF4-FFF2-40B4-BE49-F238E27FC236}">
                    <a16:creationId xmlns:a16="http://schemas.microsoft.com/office/drawing/2014/main" xmlns="" id="{E3D9786C-2002-413E-AC6E-05E8BAEF45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2880"/>
                <a:ext cx="240" cy="96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451" name="Group 504">
              <a:extLst>
                <a:ext uri="{FF2B5EF4-FFF2-40B4-BE49-F238E27FC236}">
                  <a16:creationId xmlns:a16="http://schemas.microsoft.com/office/drawing/2014/main" xmlns="" id="{3DB501A7-FAD7-45F4-A230-C0FEE9CE4241}"/>
                </a:ext>
              </a:extLst>
            </p:cNvPr>
            <p:cNvGrpSpPr>
              <a:grpSpLocks/>
            </p:cNvGrpSpPr>
            <p:nvPr/>
          </p:nvGrpSpPr>
          <p:grpSpPr bwMode="auto">
            <a:xfrm rot="18217939" flipH="1">
              <a:off x="5507" y="3099"/>
              <a:ext cx="230" cy="181"/>
              <a:chOff x="2448" y="2880"/>
              <a:chExt cx="240" cy="192"/>
            </a:xfrm>
          </p:grpSpPr>
          <p:sp>
            <p:nvSpPr>
              <p:cNvPr id="452" name="Oval 505">
                <a:extLst>
                  <a:ext uri="{FF2B5EF4-FFF2-40B4-BE49-F238E27FC236}">
                    <a16:creationId xmlns:a16="http://schemas.microsoft.com/office/drawing/2014/main" xmlns="" id="{D99C3C9E-A755-437E-A4D7-68EFBB68F2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97358">
                <a:off x="2448" y="2880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53" name="Oval 506">
                <a:extLst>
                  <a:ext uri="{FF2B5EF4-FFF2-40B4-BE49-F238E27FC236}">
                    <a16:creationId xmlns:a16="http://schemas.microsoft.com/office/drawing/2014/main" xmlns="" id="{9030FCB3-96CA-4F7A-B8CC-CF8A04259B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54" name="Oval 507">
                <a:extLst>
                  <a:ext uri="{FF2B5EF4-FFF2-40B4-BE49-F238E27FC236}">
                    <a16:creationId xmlns:a16="http://schemas.microsoft.com/office/drawing/2014/main" xmlns="" id="{4C305348-7D49-4414-869C-9ED956C51E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55" name="Oval 508">
                <a:extLst>
                  <a:ext uri="{FF2B5EF4-FFF2-40B4-BE49-F238E27FC236}">
                    <a16:creationId xmlns:a16="http://schemas.microsoft.com/office/drawing/2014/main" xmlns="" id="{9DCD732F-12C8-4381-B8BB-6F23D729BA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56" name="Oval 509">
                <a:extLst>
                  <a:ext uri="{FF2B5EF4-FFF2-40B4-BE49-F238E27FC236}">
                    <a16:creationId xmlns:a16="http://schemas.microsoft.com/office/drawing/2014/main" xmlns="" id="{F88BEE58-BE38-420B-9BA3-D08F8BF6B1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2" y="2928"/>
                <a:ext cx="48" cy="144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57" name="Oval 510">
                <a:extLst>
                  <a:ext uri="{FF2B5EF4-FFF2-40B4-BE49-F238E27FC236}">
                    <a16:creationId xmlns:a16="http://schemas.microsoft.com/office/drawing/2014/main" xmlns="" id="{E27300E7-E84A-4D51-8DC5-E0AA6F1F87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2880"/>
                <a:ext cx="240" cy="96"/>
              </a:xfrm>
              <a:prstGeom prst="ellipse">
                <a:avLst/>
              </a:prstGeom>
              <a:solidFill>
                <a:srgbClr val="ECB87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r-Cyrl-BA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</p:grpSp>
      <p:pic>
        <p:nvPicPr>
          <p:cNvPr id="513" name="Чувар мјеста за садржај 512">
            <a:extLst>
              <a:ext uri="{FF2B5EF4-FFF2-40B4-BE49-F238E27FC236}">
                <a16:creationId xmlns:a16="http://schemas.microsoft.com/office/drawing/2014/main" xmlns="" id="{9E35D11E-B210-4A92-92F4-5923B52A53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93326" y="3675422"/>
            <a:ext cx="365792" cy="298730"/>
          </a:xfrm>
          <a:prstGeom prst="rect">
            <a:avLst/>
          </a:prstGeom>
        </p:spPr>
      </p:pic>
      <p:sp>
        <p:nvSpPr>
          <p:cNvPr id="501" name="Елипса 500">
            <a:extLst>
              <a:ext uri="{FF2B5EF4-FFF2-40B4-BE49-F238E27FC236}">
                <a16:creationId xmlns:a16="http://schemas.microsoft.com/office/drawing/2014/main" xmlns="" id="{325B4B27-8600-4015-BF49-D88E7FC46598}"/>
              </a:ext>
            </a:extLst>
          </p:cNvPr>
          <p:cNvSpPr/>
          <p:nvPr/>
        </p:nvSpPr>
        <p:spPr>
          <a:xfrm>
            <a:off x="1454903" y="4090774"/>
            <a:ext cx="353985" cy="2851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502" name="Елипса 501">
            <a:extLst>
              <a:ext uri="{FF2B5EF4-FFF2-40B4-BE49-F238E27FC236}">
                <a16:creationId xmlns:a16="http://schemas.microsoft.com/office/drawing/2014/main" xmlns="" id="{0225E675-2E31-4240-95AF-16EE2FFC7C6C}"/>
              </a:ext>
            </a:extLst>
          </p:cNvPr>
          <p:cNvSpPr/>
          <p:nvPr/>
        </p:nvSpPr>
        <p:spPr>
          <a:xfrm>
            <a:off x="2385060" y="4123732"/>
            <a:ext cx="353985" cy="28518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503" name="Елипса 502">
            <a:extLst>
              <a:ext uri="{FF2B5EF4-FFF2-40B4-BE49-F238E27FC236}">
                <a16:creationId xmlns:a16="http://schemas.microsoft.com/office/drawing/2014/main" xmlns="" id="{1C1EB68A-660B-4D35-A118-D863327685D4}"/>
              </a:ext>
            </a:extLst>
          </p:cNvPr>
          <p:cNvSpPr/>
          <p:nvPr/>
        </p:nvSpPr>
        <p:spPr>
          <a:xfrm>
            <a:off x="3231718" y="4123892"/>
            <a:ext cx="353985" cy="28518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504" name="Елипса 503">
            <a:extLst>
              <a:ext uri="{FF2B5EF4-FFF2-40B4-BE49-F238E27FC236}">
                <a16:creationId xmlns:a16="http://schemas.microsoft.com/office/drawing/2014/main" xmlns="" id="{76D0A541-7F0E-4A9B-BCAE-3E404E8DDB84}"/>
              </a:ext>
            </a:extLst>
          </p:cNvPr>
          <p:cNvSpPr/>
          <p:nvPr/>
        </p:nvSpPr>
        <p:spPr>
          <a:xfrm>
            <a:off x="4058222" y="4134377"/>
            <a:ext cx="353985" cy="2851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505" name="Елипса 504">
            <a:extLst>
              <a:ext uri="{FF2B5EF4-FFF2-40B4-BE49-F238E27FC236}">
                <a16:creationId xmlns:a16="http://schemas.microsoft.com/office/drawing/2014/main" xmlns="" id="{293A9AF7-EB1D-4200-BF7F-45C310F74C8B}"/>
              </a:ext>
            </a:extLst>
          </p:cNvPr>
          <p:cNvSpPr/>
          <p:nvPr/>
        </p:nvSpPr>
        <p:spPr>
          <a:xfrm>
            <a:off x="4891453" y="4143223"/>
            <a:ext cx="353985" cy="285184"/>
          </a:xfrm>
          <a:prstGeom prst="ellipse">
            <a:avLst/>
          </a:prstGeom>
          <a:solidFill>
            <a:srgbClr val="CB15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506" name="Елипса 505">
            <a:extLst>
              <a:ext uri="{FF2B5EF4-FFF2-40B4-BE49-F238E27FC236}">
                <a16:creationId xmlns:a16="http://schemas.microsoft.com/office/drawing/2014/main" xmlns="" id="{A3B5FB0A-9B41-4BD0-A05A-DF194D9B59B3}"/>
              </a:ext>
            </a:extLst>
          </p:cNvPr>
          <p:cNvSpPr/>
          <p:nvPr/>
        </p:nvSpPr>
        <p:spPr>
          <a:xfrm>
            <a:off x="5756572" y="4135113"/>
            <a:ext cx="353985" cy="28518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507" name="Елипса 506">
            <a:extLst>
              <a:ext uri="{FF2B5EF4-FFF2-40B4-BE49-F238E27FC236}">
                <a16:creationId xmlns:a16="http://schemas.microsoft.com/office/drawing/2014/main" xmlns="" id="{AB07037F-4CD8-4C00-8B32-3BC92D2E9013}"/>
              </a:ext>
            </a:extLst>
          </p:cNvPr>
          <p:cNvSpPr/>
          <p:nvPr/>
        </p:nvSpPr>
        <p:spPr>
          <a:xfrm>
            <a:off x="6691450" y="4152342"/>
            <a:ext cx="353985" cy="28518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508" name="Елипса 507">
            <a:extLst>
              <a:ext uri="{FF2B5EF4-FFF2-40B4-BE49-F238E27FC236}">
                <a16:creationId xmlns:a16="http://schemas.microsoft.com/office/drawing/2014/main" xmlns="" id="{9924C27A-2B8A-430D-9CEE-2D08F971FBE5}"/>
              </a:ext>
            </a:extLst>
          </p:cNvPr>
          <p:cNvSpPr/>
          <p:nvPr/>
        </p:nvSpPr>
        <p:spPr>
          <a:xfrm>
            <a:off x="7387914" y="4144568"/>
            <a:ext cx="353985" cy="28518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509" name="Елипса 508">
            <a:extLst>
              <a:ext uri="{FF2B5EF4-FFF2-40B4-BE49-F238E27FC236}">
                <a16:creationId xmlns:a16="http://schemas.microsoft.com/office/drawing/2014/main" xmlns="" id="{8C2C5A1A-5683-4C94-9787-863061F2C583}"/>
              </a:ext>
            </a:extLst>
          </p:cNvPr>
          <p:cNvSpPr/>
          <p:nvPr/>
        </p:nvSpPr>
        <p:spPr>
          <a:xfrm>
            <a:off x="8347807" y="4194991"/>
            <a:ext cx="353985" cy="2851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512" name="Оквир за текст 511">
            <a:extLst>
              <a:ext uri="{FF2B5EF4-FFF2-40B4-BE49-F238E27FC236}">
                <a16:creationId xmlns:a16="http://schemas.microsoft.com/office/drawing/2014/main" xmlns="" id="{7CEA26DF-8054-4103-BF1C-AB4B98D0995D}"/>
              </a:ext>
            </a:extLst>
          </p:cNvPr>
          <p:cNvSpPr txBox="1"/>
          <p:nvPr/>
        </p:nvSpPr>
        <p:spPr>
          <a:xfrm>
            <a:off x="1210548" y="5029338"/>
            <a:ext cx="87834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/>
              <a:t>Одузимање: 30 – 10 = 20                             </a:t>
            </a:r>
          </a:p>
          <a:p>
            <a:r>
              <a:rPr lang="sr-Cyrl-BA" dirty="0"/>
              <a:t>                        20 – 10 = 10 </a:t>
            </a:r>
          </a:p>
          <a:p>
            <a:r>
              <a:rPr lang="sr-Cyrl-BA" dirty="0"/>
              <a:t>                        10 – 10 = 0           </a:t>
            </a:r>
          </a:p>
          <a:p>
            <a:r>
              <a:rPr lang="sr-Cyrl-BA" dirty="0"/>
              <a:t>Дијељење:     30 : 10 = 3 </a:t>
            </a:r>
          </a:p>
          <a:p>
            <a:r>
              <a:rPr lang="sr-Cyrl-BA" dirty="0"/>
              <a:t>Одговор : Свака дјевојчица је добила по 3 бомбона.                   </a:t>
            </a:r>
          </a:p>
        </p:txBody>
      </p:sp>
      <p:pic>
        <p:nvPicPr>
          <p:cNvPr id="514" name="Слика 513">
            <a:extLst>
              <a:ext uri="{FF2B5EF4-FFF2-40B4-BE49-F238E27FC236}">
                <a16:creationId xmlns:a16="http://schemas.microsoft.com/office/drawing/2014/main" xmlns="" id="{8BEB229D-598A-4501-9793-8819B75DC6E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01741" y="3249684"/>
            <a:ext cx="365792" cy="298730"/>
          </a:xfrm>
          <a:prstGeom prst="rect">
            <a:avLst/>
          </a:prstGeom>
        </p:spPr>
      </p:pic>
      <p:pic>
        <p:nvPicPr>
          <p:cNvPr id="515" name="Слика 514">
            <a:extLst>
              <a:ext uri="{FF2B5EF4-FFF2-40B4-BE49-F238E27FC236}">
                <a16:creationId xmlns:a16="http://schemas.microsoft.com/office/drawing/2014/main" xmlns="" id="{6765DD68-9BDA-43BC-AE00-E757D8A74A3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39236" y="3714017"/>
            <a:ext cx="365792" cy="298730"/>
          </a:xfrm>
          <a:prstGeom prst="rect">
            <a:avLst/>
          </a:prstGeom>
        </p:spPr>
      </p:pic>
      <p:pic>
        <p:nvPicPr>
          <p:cNvPr id="516" name="Слика 515">
            <a:extLst>
              <a:ext uri="{FF2B5EF4-FFF2-40B4-BE49-F238E27FC236}">
                <a16:creationId xmlns:a16="http://schemas.microsoft.com/office/drawing/2014/main" xmlns="" id="{D64B4314-657C-49D2-B623-627C33268EEC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0047" y="3662962"/>
            <a:ext cx="365792" cy="298730"/>
          </a:xfrm>
          <a:prstGeom prst="rect">
            <a:avLst/>
          </a:prstGeom>
        </p:spPr>
      </p:pic>
      <p:pic>
        <p:nvPicPr>
          <p:cNvPr id="517" name="Слика 516">
            <a:extLst>
              <a:ext uri="{FF2B5EF4-FFF2-40B4-BE49-F238E27FC236}">
                <a16:creationId xmlns:a16="http://schemas.microsoft.com/office/drawing/2014/main" xmlns="" id="{C4F8A2B4-12A2-4985-84D5-49EAC5B9B39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39236" y="3237021"/>
            <a:ext cx="365792" cy="298730"/>
          </a:xfrm>
          <a:prstGeom prst="rect">
            <a:avLst/>
          </a:prstGeom>
        </p:spPr>
      </p:pic>
      <p:pic>
        <p:nvPicPr>
          <p:cNvPr id="518" name="Слика 517">
            <a:extLst>
              <a:ext uri="{FF2B5EF4-FFF2-40B4-BE49-F238E27FC236}">
                <a16:creationId xmlns:a16="http://schemas.microsoft.com/office/drawing/2014/main" xmlns="" id="{DBD1381E-6138-4211-9326-9118A7561FF7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19911" y="3250163"/>
            <a:ext cx="365792" cy="298729"/>
          </a:xfrm>
          <a:prstGeom prst="rect">
            <a:avLst/>
          </a:prstGeom>
        </p:spPr>
      </p:pic>
      <p:pic>
        <p:nvPicPr>
          <p:cNvPr id="519" name="Слика 518">
            <a:extLst>
              <a:ext uri="{FF2B5EF4-FFF2-40B4-BE49-F238E27FC236}">
                <a16:creationId xmlns:a16="http://schemas.microsoft.com/office/drawing/2014/main" xmlns="" id="{6D587A78-2BB0-4C9E-B808-5AC32A5100D5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80093" y="3691098"/>
            <a:ext cx="365792" cy="298730"/>
          </a:xfrm>
          <a:prstGeom prst="rect">
            <a:avLst/>
          </a:prstGeom>
        </p:spPr>
      </p:pic>
      <p:pic>
        <p:nvPicPr>
          <p:cNvPr id="520" name="Слика 519">
            <a:extLst>
              <a:ext uri="{FF2B5EF4-FFF2-40B4-BE49-F238E27FC236}">
                <a16:creationId xmlns:a16="http://schemas.microsoft.com/office/drawing/2014/main" xmlns="" id="{B73F6F0E-C214-4127-9DC8-630D28B03A1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55108" y="3238219"/>
            <a:ext cx="365792" cy="298730"/>
          </a:xfrm>
          <a:prstGeom prst="rect">
            <a:avLst/>
          </a:prstGeom>
        </p:spPr>
      </p:pic>
      <p:pic>
        <p:nvPicPr>
          <p:cNvPr id="522" name="Слика 521">
            <a:extLst>
              <a:ext uri="{FF2B5EF4-FFF2-40B4-BE49-F238E27FC236}">
                <a16:creationId xmlns:a16="http://schemas.microsoft.com/office/drawing/2014/main" xmlns="" id="{358DE2A4-0BE9-45FA-83EC-8B1CFD65C484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65683" y="3271993"/>
            <a:ext cx="365792" cy="292633"/>
          </a:xfrm>
          <a:prstGeom prst="rect">
            <a:avLst/>
          </a:prstGeom>
        </p:spPr>
      </p:pic>
      <p:pic>
        <p:nvPicPr>
          <p:cNvPr id="523" name="Слика 522">
            <a:extLst>
              <a:ext uri="{FF2B5EF4-FFF2-40B4-BE49-F238E27FC236}">
                <a16:creationId xmlns:a16="http://schemas.microsoft.com/office/drawing/2014/main" xmlns="" id="{10E96B22-D465-42B0-A592-4663E396516F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30119" y="3720268"/>
            <a:ext cx="365792" cy="292633"/>
          </a:xfrm>
          <a:prstGeom prst="rect">
            <a:avLst/>
          </a:prstGeom>
        </p:spPr>
      </p:pic>
      <p:pic>
        <p:nvPicPr>
          <p:cNvPr id="524" name="Слика 523">
            <a:extLst>
              <a:ext uri="{FF2B5EF4-FFF2-40B4-BE49-F238E27FC236}">
                <a16:creationId xmlns:a16="http://schemas.microsoft.com/office/drawing/2014/main" xmlns="" id="{FB711212-D161-433B-9008-2A71C66FBA89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88516" y="3271718"/>
            <a:ext cx="365792" cy="292633"/>
          </a:xfrm>
          <a:prstGeom prst="rect">
            <a:avLst/>
          </a:prstGeom>
        </p:spPr>
      </p:pic>
      <p:pic>
        <p:nvPicPr>
          <p:cNvPr id="525" name="Слика 524">
            <a:extLst>
              <a:ext uri="{FF2B5EF4-FFF2-40B4-BE49-F238E27FC236}">
                <a16:creationId xmlns:a16="http://schemas.microsoft.com/office/drawing/2014/main" xmlns="" id="{98F8B9EC-C52A-4DA0-8B4C-D5820106FEAD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56319" y="3670217"/>
            <a:ext cx="365792" cy="292633"/>
          </a:xfrm>
          <a:prstGeom prst="rect">
            <a:avLst/>
          </a:prstGeom>
        </p:spPr>
      </p:pic>
      <p:pic>
        <p:nvPicPr>
          <p:cNvPr id="526" name="Слика 525">
            <a:extLst>
              <a:ext uri="{FF2B5EF4-FFF2-40B4-BE49-F238E27FC236}">
                <a16:creationId xmlns:a16="http://schemas.microsoft.com/office/drawing/2014/main" xmlns="" id="{18CF684B-D4ED-46E7-A43C-51823E26AA81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70525" y="3234522"/>
            <a:ext cx="365792" cy="292633"/>
          </a:xfrm>
          <a:prstGeom prst="rect">
            <a:avLst/>
          </a:prstGeom>
        </p:spPr>
      </p:pic>
      <p:pic>
        <p:nvPicPr>
          <p:cNvPr id="527" name="Слика 526">
            <a:extLst>
              <a:ext uri="{FF2B5EF4-FFF2-40B4-BE49-F238E27FC236}">
                <a16:creationId xmlns:a16="http://schemas.microsoft.com/office/drawing/2014/main" xmlns="" id="{BB6C1360-0684-4BCC-B7B1-9B86D271E1BF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42370" y="3229827"/>
            <a:ext cx="365792" cy="298730"/>
          </a:xfrm>
          <a:prstGeom prst="rect">
            <a:avLst/>
          </a:prstGeom>
        </p:spPr>
      </p:pic>
      <p:pic>
        <p:nvPicPr>
          <p:cNvPr id="528" name="Слика 527">
            <a:extLst>
              <a:ext uri="{FF2B5EF4-FFF2-40B4-BE49-F238E27FC236}">
                <a16:creationId xmlns:a16="http://schemas.microsoft.com/office/drawing/2014/main" xmlns="" id="{C0D6EFC8-DFA1-473C-AAC6-546829E51F95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318067" y="3737126"/>
            <a:ext cx="365792" cy="298730"/>
          </a:xfrm>
          <a:prstGeom prst="rect">
            <a:avLst/>
          </a:prstGeom>
        </p:spPr>
      </p:pic>
      <p:pic>
        <p:nvPicPr>
          <p:cNvPr id="529" name="Слика 528">
            <a:extLst>
              <a:ext uri="{FF2B5EF4-FFF2-40B4-BE49-F238E27FC236}">
                <a16:creationId xmlns:a16="http://schemas.microsoft.com/office/drawing/2014/main" xmlns="" id="{46671EDC-ED1B-4E07-B66F-5706739291D4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322529" y="3299171"/>
            <a:ext cx="365792" cy="298730"/>
          </a:xfrm>
          <a:prstGeom prst="rect">
            <a:avLst/>
          </a:prstGeom>
        </p:spPr>
      </p:pic>
      <p:pic>
        <p:nvPicPr>
          <p:cNvPr id="530" name="Слика 529">
            <a:extLst>
              <a:ext uri="{FF2B5EF4-FFF2-40B4-BE49-F238E27FC236}">
                <a16:creationId xmlns:a16="http://schemas.microsoft.com/office/drawing/2014/main" xmlns="" id="{681AC840-4718-4A0C-9872-DBFBCC13DFCF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688012" y="3673549"/>
            <a:ext cx="365792" cy="298730"/>
          </a:xfrm>
          <a:prstGeom prst="rect">
            <a:avLst/>
          </a:prstGeom>
        </p:spPr>
      </p:pic>
      <p:pic>
        <p:nvPicPr>
          <p:cNvPr id="531" name="Слика 530">
            <a:extLst>
              <a:ext uri="{FF2B5EF4-FFF2-40B4-BE49-F238E27FC236}">
                <a16:creationId xmlns:a16="http://schemas.microsoft.com/office/drawing/2014/main" xmlns="" id="{A16D2926-029B-49CF-9788-86F56F44BD35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595824" y="3669460"/>
            <a:ext cx="365792" cy="298730"/>
          </a:xfrm>
          <a:prstGeom prst="rect">
            <a:avLst/>
          </a:prstGeom>
        </p:spPr>
      </p:pic>
      <p:pic>
        <p:nvPicPr>
          <p:cNvPr id="532" name="Слика 531">
            <a:extLst>
              <a:ext uri="{FF2B5EF4-FFF2-40B4-BE49-F238E27FC236}">
                <a16:creationId xmlns:a16="http://schemas.microsoft.com/office/drawing/2014/main" xmlns="" id="{1883B223-9731-4475-8E3D-3A9CFF4C5139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185091" y="3318124"/>
            <a:ext cx="365792" cy="298730"/>
          </a:xfrm>
          <a:prstGeom prst="rect">
            <a:avLst/>
          </a:prstGeom>
        </p:spPr>
      </p:pic>
      <p:pic>
        <p:nvPicPr>
          <p:cNvPr id="533" name="Слика 532">
            <a:extLst>
              <a:ext uri="{FF2B5EF4-FFF2-40B4-BE49-F238E27FC236}">
                <a16:creationId xmlns:a16="http://schemas.microsoft.com/office/drawing/2014/main" xmlns="" id="{0CF47217-287C-405C-B84A-6A54889A8789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96011" y="3829540"/>
            <a:ext cx="365792" cy="298730"/>
          </a:xfrm>
          <a:prstGeom prst="rect">
            <a:avLst/>
          </a:prstGeom>
        </p:spPr>
      </p:pic>
      <p:pic>
        <p:nvPicPr>
          <p:cNvPr id="534" name="Слика 533">
            <a:extLst>
              <a:ext uri="{FF2B5EF4-FFF2-40B4-BE49-F238E27FC236}">
                <a16:creationId xmlns:a16="http://schemas.microsoft.com/office/drawing/2014/main" xmlns="" id="{F5615189-7438-4FD7-8C2F-F8AE79E099E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226396" y="4213791"/>
            <a:ext cx="365792" cy="298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35509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5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5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5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5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5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5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5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01" grpId="0" animBg="1"/>
      <p:bldP spid="502" grpId="0" animBg="1"/>
      <p:bldP spid="503" grpId="0" animBg="1"/>
      <p:bldP spid="504" grpId="0" animBg="1"/>
      <p:bldP spid="505" grpId="0" animBg="1"/>
      <p:bldP spid="506" grpId="0" animBg="1"/>
      <p:bldP spid="507" grpId="0" animBg="1"/>
      <p:bldP spid="508" grpId="0" animBg="1"/>
      <p:bldP spid="50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69DB15CE-5976-41BE-B49D-E8E982B08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Задаци за самосталан рад:</a:t>
            </a:r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:a16="http://schemas.microsoft.com/office/drawing/2014/main" xmlns="" id="{89B3EC33-E12A-43C0-B9D1-C13218A01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253601"/>
          </a:xfrm>
        </p:spPr>
        <p:txBody>
          <a:bodyPr/>
          <a:lstStyle/>
          <a:p>
            <a:pPr marL="0" indent="0">
              <a:buNone/>
            </a:pPr>
            <a:r>
              <a:rPr lang="sr-Cyrl-BA" dirty="0"/>
              <a:t>Нацртај                                попуни                                           празна поља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xmlns="" id="{38422FB2-6528-4E5B-B424-E88B12BC255B}"/>
              </a:ext>
            </a:extLst>
          </p:cNvPr>
          <p:cNvGrpSpPr>
            <a:grpSpLocks/>
          </p:cNvGrpSpPr>
          <p:nvPr/>
        </p:nvGrpSpPr>
        <p:grpSpPr bwMode="auto">
          <a:xfrm>
            <a:off x="1153119" y="2253772"/>
            <a:ext cx="4298099" cy="4549702"/>
            <a:chOff x="-23" y="137"/>
            <a:chExt cx="3039" cy="4449"/>
          </a:xfrm>
        </p:grpSpPr>
        <p:grpSp>
          <p:nvGrpSpPr>
            <p:cNvPr id="5" name="Group 5">
              <a:extLst>
                <a:ext uri="{FF2B5EF4-FFF2-40B4-BE49-F238E27FC236}">
                  <a16:creationId xmlns:a16="http://schemas.microsoft.com/office/drawing/2014/main" xmlns="" id="{E56B6E08-DDA8-45F3-B5A7-44B800AC6FD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23" y="137"/>
              <a:ext cx="3039" cy="4449"/>
              <a:chOff x="1067" y="28"/>
              <a:chExt cx="3355" cy="4646"/>
            </a:xfrm>
          </p:grpSpPr>
          <p:sp>
            <p:nvSpPr>
              <p:cNvPr id="7" name="AutoShape 6">
                <a:extLst>
                  <a:ext uri="{FF2B5EF4-FFF2-40B4-BE49-F238E27FC236}">
                    <a16:creationId xmlns:a16="http://schemas.microsoft.com/office/drawing/2014/main" xmlns="" id="{E6CF64AA-FC24-4B1F-972F-5FDA240AC3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3605" y="2115"/>
                <a:ext cx="817" cy="1134"/>
              </a:xfrm>
              <a:prstGeom prst="moon">
                <a:avLst>
                  <a:gd name="adj" fmla="val 50000"/>
                </a:avLst>
              </a:prstGeom>
              <a:solidFill>
                <a:srgbClr val="CDF2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85B10412-D041-4626-B04D-372E28BD4C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644919">
                <a:off x="1791" y="1437"/>
                <a:ext cx="136" cy="1906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9" name="AutoShape 8">
                <a:extLst>
                  <a:ext uri="{FF2B5EF4-FFF2-40B4-BE49-F238E27FC236}">
                    <a16:creationId xmlns:a16="http://schemas.microsoft.com/office/drawing/2014/main" xmlns="" id="{99351512-5260-4083-A427-184925AB2D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 flipH="1">
                <a:off x="1383" y="2115"/>
                <a:ext cx="817" cy="1134"/>
              </a:xfrm>
              <a:prstGeom prst="moon">
                <a:avLst>
                  <a:gd name="adj" fmla="val 50000"/>
                </a:avLst>
              </a:prstGeom>
              <a:gradFill rotWithShape="1">
                <a:gsLst>
                  <a:gs pos="0">
                    <a:srgbClr val="CDF2FF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xmlns="" id="{1FC8348F-14BF-4189-8A3A-B8F52AF38F1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55" y="708"/>
                <a:ext cx="2501" cy="3966"/>
                <a:chOff x="1655" y="708"/>
                <a:chExt cx="2501" cy="3966"/>
              </a:xfrm>
            </p:grpSpPr>
            <p:sp>
              <p:nvSpPr>
                <p:cNvPr id="58" name="Oval 10">
                  <a:extLst>
                    <a:ext uri="{FF2B5EF4-FFF2-40B4-BE49-F238E27FC236}">
                      <a16:creationId xmlns:a16="http://schemas.microsoft.com/office/drawing/2014/main" xmlns="" id="{44813AD2-FC48-457C-8225-71EDA0818E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45" y="708"/>
                  <a:ext cx="1315" cy="122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50000">
                      <a:srgbClr val="CDF2FF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r-Cyrl-BA"/>
                </a:p>
              </p:txBody>
            </p:sp>
            <p:sp>
              <p:nvSpPr>
                <p:cNvPr id="59" name="Oval 11">
                  <a:extLst>
                    <a:ext uri="{FF2B5EF4-FFF2-40B4-BE49-F238E27FC236}">
                      <a16:creationId xmlns:a16="http://schemas.microsoft.com/office/drawing/2014/main" xmlns="" id="{A7D06509-1006-4BB1-AD56-05872BC3BD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55" y="1933"/>
                  <a:ext cx="2501" cy="2741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50000">
                      <a:srgbClr val="CDF2FF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sr-Cyrl-BA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    </a:t>
                  </a:r>
                  <a:r>
                    <a:rPr lang="sr-Cyrl-BA" sz="3200" b="1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●  </a:t>
                  </a:r>
                  <a:r>
                    <a:rPr lang="sr-Cyrl-BA" sz="4000" b="1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10</a:t>
                  </a:r>
                  <a:r>
                    <a:rPr lang="sr-Cyrl-BA" sz="3200" b="1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    </a:t>
                  </a:r>
                  <a:r>
                    <a:rPr lang="sr-Cyrl-BA" sz="4000" b="1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30</a:t>
                  </a:r>
                  <a:endParaRPr lang="sr-Cyrl-BA" sz="4000" b="1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11" name="Oval 12">
                <a:extLst>
                  <a:ext uri="{FF2B5EF4-FFF2-40B4-BE49-F238E27FC236}">
                    <a16:creationId xmlns:a16="http://schemas.microsoft.com/office/drawing/2014/main" xmlns="" id="{D8DEA253-9382-48B3-BBBC-889D5B0863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8" y="1117"/>
                <a:ext cx="136" cy="13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12" name="Oval 13">
                <a:extLst>
                  <a:ext uri="{FF2B5EF4-FFF2-40B4-BE49-F238E27FC236}">
                    <a16:creationId xmlns:a16="http://schemas.microsoft.com/office/drawing/2014/main" xmlns="" id="{3E06E1CC-EC8B-49CA-A75D-3FBEE34137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16" y="1117"/>
                <a:ext cx="136" cy="13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13" name="AutoShape 14">
                <a:extLst>
                  <a:ext uri="{FF2B5EF4-FFF2-40B4-BE49-F238E27FC236}">
                    <a16:creationId xmlns:a16="http://schemas.microsoft.com/office/drawing/2014/main" xmlns="" id="{77FCDCC5-33B6-419C-94FD-11C8959F9F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216090">
                <a:off x="2425" y="1118"/>
                <a:ext cx="137" cy="862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14" name="AutoShape 15">
                <a:extLst>
                  <a:ext uri="{FF2B5EF4-FFF2-40B4-BE49-F238E27FC236}">
                    <a16:creationId xmlns:a16="http://schemas.microsoft.com/office/drawing/2014/main" xmlns="" id="{63F1B164-48B3-49CD-B47C-1CE49049B7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89" y="1388"/>
                <a:ext cx="182" cy="545"/>
              </a:xfrm>
              <a:prstGeom prst="moon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15" name="AutoShape 16">
                <a:extLst>
                  <a:ext uri="{FF2B5EF4-FFF2-40B4-BE49-F238E27FC236}">
                    <a16:creationId xmlns:a16="http://schemas.microsoft.com/office/drawing/2014/main" xmlns="" id="{82CD348C-66D1-493F-9419-CE7F778C60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3039" y="912"/>
                <a:ext cx="91" cy="227"/>
              </a:xfrm>
              <a:prstGeom prst="moon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16" name="AutoShape 17">
                <a:extLst>
                  <a:ext uri="{FF2B5EF4-FFF2-40B4-BE49-F238E27FC236}">
                    <a16:creationId xmlns:a16="http://schemas.microsoft.com/office/drawing/2014/main" xmlns="" id="{F41F7142-93A0-4EF9-9C5A-2006AF28D2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2630" y="913"/>
                <a:ext cx="91" cy="227"/>
              </a:xfrm>
              <a:prstGeom prst="moon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grpSp>
            <p:nvGrpSpPr>
              <p:cNvPr id="17" name="Group 18">
                <a:extLst>
                  <a:ext uri="{FF2B5EF4-FFF2-40B4-BE49-F238E27FC236}">
                    <a16:creationId xmlns:a16="http://schemas.microsoft.com/office/drawing/2014/main" xmlns="" id="{627754F9-CAA8-4D3F-A646-E4F7E4C4050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45" y="28"/>
                <a:ext cx="1406" cy="862"/>
                <a:chOff x="204" y="1072"/>
                <a:chExt cx="1406" cy="862"/>
              </a:xfrm>
            </p:grpSpPr>
            <p:sp>
              <p:nvSpPr>
                <p:cNvPr id="55" name="AutoShape 19">
                  <a:extLst>
                    <a:ext uri="{FF2B5EF4-FFF2-40B4-BE49-F238E27FC236}">
                      <a16:creationId xmlns:a16="http://schemas.microsoft.com/office/drawing/2014/main" xmlns="" id="{3E9B2773-EEAD-4D38-8DED-A4BB7F0D21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 flipH="1">
                  <a:off x="1043" y="1367"/>
                  <a:ext cx="590" cy="544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400"/>
                        <a:pt x="16200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799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r-Cyrl-BA"/>
                </a:p>
              </p:txBody>
            </p:sp>
            <p:sp>
              <p:nvSpPr>
                <p:cNvPr id="56" name="AutoShape 20">
                  <a:extLst>
                    <a:ext uri="{FF2B5EF4-FFF2-40B4-BE49-F238E27FC236}">
                      <a16:creationId xmlns:a16="http://schemas.microsoft.com/office/drawing/2014/main" xmlns="" id="{F6015650-9348-4125-B3B3-866773476F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26803711">
                  <a:off x="159" y="1343"/>
                  <a:ext cx="590" cy="499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400"/>
                        <a:pt x="16200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799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r-Cyrl-BA"/>
                </a:p>
              </p:txBody>
            </p:sp>
            <p:sp>
              <p:nvSpPr>
                <p:cNvPr id="57" name="AutoShape 21">
                  <a:extLst>
                    <a:ext uri="{FF2B5EF4-FFF2-40B4-BE49-F238E27FC236}">
                      <a16:creationId xmlns:a16="http://schemas.microsoft.com/office/drawing/2014/main" xmlns="" id="{F52693C0-E3F9-44E2-94F2-21EDB1F875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5205125">
                  <a:off x="476" y="1026"/>
                  <a:ext cx="862" cy="953"/>
                </a:xfrm>
                <a:prstGeom prst="flowChartDelay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r-Cyrl-BA"/>
                </a:p>
              </p:txBody>
            </p:sp>
          </p:grpSp>
          <p:sp>
            <p:nvSpPr>
              <p:cNvPr id="18" name="Oval 22">
                <a:extLst>
                  <a:ext uri="{FF2B5EF4-FFF2-40B4-BE49-F238E27FC236}">
                    <a16:creationId xmlns:a16="http://schemas.microsoft.com/office/drawing/2014/main" xmlns="" id="{4020461D-271A-413D-94E8-3701F19826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3" y="164"/>
                <a:ext cx="136" cy="13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19" name="Oval 23">
                <a:extLst>
                  <a:ext uri="{FF2B5EF4-FFF2-40B4-BE49-F238E27FC236}">
                    <a16:creationId xmlns:a16="http://schemas.microsoft.com/office/drawing/2014/main" xmlns="" id="{2E2EAFE9-24EA-46B7-8824-5D6B28537E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5" y="391"/>
                <a:ext cx="136" cy="13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20" name="Oval 24">
                <a:extLst>
                  <a:ext uri="{FF2B5EF4-FFF2-40B4-BE49-F238E27FC236}">
                    <a16:creationId xmlns:a16="http://schemas.microsoft.com/office/drawing/2014/main" xmlns="" id="{ACDA55A1-5EF2-4262-A303-3B08CE5D66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119"/>
                <a:ext cx="136" cy="13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21" name="Oval 25">
                <a:extLst>
                  <a:ext uri="{FF2B5EF4-FFF2-40B4-BE49-F238E27FC236}">
                    <a16:creationId xmlns:a16="http://schemas.microsoft.com/office/drawing/2014/main" xmlns="" id="{DA0D6488-599E-4E84-B3A2-E31950CD72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9" y="663"/>
                <a:ext cx="136" cy="13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22" name="Oval 26">
                <a:extLst>
                  <a:ext uri="{FF2B5EF4-FFF2-40B4-BE49-F238E27FC236}">
                    <a16:creationId xmlns:a16="http://schemas.microsoft.com/office/drawing/2014/main" xmlns="" id="{6F9E26BA-BFFD-4DAF-A2FB-3FCB6BBD75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07" y="346"/>
                <a:ext cx="136" cy="13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23" name="Oval 27">
                <a:extLst>
                  <a:ext uri="{FF2B5EF4-FFF2-40B4-BE49-F238E27FC236}">
                    <a16:creationId xmlns:a16="http://schemas.microsoft.com/office/drawing/2014/main" xmlns="" id="{2B9730CC-11C9-4D26-9530-5B36B63F10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3" y="573"/>
                <a:ext cx="136" cy="13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24" name="Oval 28">
                <a:extLst>
                  <a:ext uri="{FF2B5EF4-FFF2-40B4-BE49-F238E27FC236}">
                    <a16:creationId xmlns:a16="http://schemas.microsoft.com/office/drawing/2014/main" xmlns="" id="{785827AB-DB32-4D04-AD02-53211DA5A6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8" y="436"/>
                <a:ext cx="136" cy="13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grpSp>
            <p:nvGrpSpPr>
              <p:cNvPr id="25" name="Group 29">
                <a:extLst>
                  <a:ext uri="{FF2B5EF4-FFF2-40B4-BE49-F238E27FC236}">
                    <a16:creationId xmlns:a16="http://schemas.microsoft.com/office/drawing/2014/main" xmlns="" id="{65F4D8A6-8C96-47D4-8133-2F62225AEA6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560571">
                <a:off x="1519" y="1842"/>
                <a:ext cx="1588" cy="787"/>
                <a:chOff x="1111" y="2053"/>
                <a:chExt cx="1740" cy="787"/>
              </a:xfrm>
            </p:grpSpPr>
            <p:sp>
              <p:nvSpPr>
                <p:cNvPr id="49" name="Rectangle 30">
                  <a:extLst>
                    <a:ext uri="{FF2B5EF4-FFF2-40B4-BE49-F238E27FC236}">
                      <a16:creationId xmlns:a16="http://schemas.microsoft.com/office/drawing/2014/main" xmlns="" id="{780C899A-BAA4-4D56-A461-87FD5F4E4A6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467059">
                  <a:off x="1111" y="2478"/>
                  <a:ext cx="408" cy="45"/>
                </a:xfrm>
                <a:prstGeom prst="rect">
                  <a:avLst/>
                </a:prstGeom>
                <a:gradFill rotWithShape="1">
                  <a:gsLst>
                    <a:gs pos="0">
                      <a:srgbClr val="000099"/>
                    </a:gs>
                    <a:gs pos="100000">
                      <a:srgbClr val="0055D2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r-Cyrl-BA"/>
                </a:p>
              </p:txBody>
            </p:sp>
            <p:sp>
              <p:nvSpPr>
                <p:cNvPr id="50" name="Rectangle 31">
                  <a:extLst>
                    <a:ext uri="{FF2B5EF4-FFF2-40B4-BE49-F238E27FC236}">
                      <a16:creationId xmlns:a16="http://schemas.microsoft.com/office/drawing/2014/main" xmlns="" id="{7829D3F8-8847-45AC-A220-C4A0EAC223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059008">
                  <a:off x="1111" y="2568"/>
                  <a:ext cx="408" cy="45"/>
                </a:xfrm>
                <a:prstGeom prst="rect">
                  <a:avLst/>
                </a:prstGeom>
                <a:gradFill rotWithShape="1">
                  <a:gsLst>
                    <a:gs pos="0">
                      <a:srgbClr val="000099"/>
                    </a:gs>
                    <a:gs pos="100000">
                      <a:srgbClr val="0055D2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r-Cyrl-BA"/>
                </a:p>
              </p:txBody>
            </p:sp>
            <p:sp>
              <p:nvSpPr>
                <p:cNvPr id="51" name="Rectangle 32">
                  <a:extLst>
                    <a:ext uri="{FF2B5EF4-FFF2-40B4-BE49-F238E27FC236}">
                      <a16:creationId xmlns:a16="http://schemas.microsoft.com/office/drawing/2014/main" xmlns="" id="{871E7AB4-F096-4970-9ECB-8331CB8E44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2257994">
                  <a:off x="1202" y="2795"/>
                  <a:ext cx="408" cy="45"/>
                </a:xfrm>
                <a:prstGeom prst="rect">
                  <a:avLst/>
                </a:prstGeom>
                <a:gradFill rotWithShape="1">
                  <a:gsLst>
                    <a:gs pos="0">
                      <a:srgbClr val="000099"/>
                    </a:gs>
                    <a:gs pos="100000">
                      <a:srgbClr val="0055D2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r-Cyrl-BA"/>
                </a:p>
              </p:txBody>
            </p:sp>
            <p:sp>
              <p:nvSpPr>
                <p:cNvPr id="52" name="Rectangle 33">
                  <a:extLst>
                    <a:ext uri="{FF2B5EF4-FFF2-40B4-BE49-F238E27FC236}">
                      <a16:creationId xmlns:a16="http://schemas.microsoft.com/office/drawing/2014/main" xmlns="" id="{82042C22-C4D2-46FE-B562-F06D7E5845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81755">
                  <a:off x="1111" y="2387"/>
                  <a:ext cx="408" cy="45"/>
                </a:xfrm>
                <a:prstGeom prst="rect">
                  <a:avLst/>
                </a:prstGeom>
                <a:gradFill rotWithShape="1">
                  <a:gsLst>
                    <a:gs pos="0">
                      <a:srgbClr val="000099"/>
                    </a:gs>
                    <a:gs pos="100000">
                      <a:srgbClr val="0055D2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r-Cyrl-BA"/>
                </a:p>
              </p:txBody>
            </p:sp>
            <p:sp>
              <p:nvSpPr>
                <p:cNvPr id="53" name="AutoShape 34">
                  <a:extLst>
                    <a:ext uri="{FF2B5EF4-FFF2-40B4-BE49-F238E27FC236}">
                      <a16:creationId xmlns:a16="http://schemas.microsoft.com/office/drawing/2014/main" xmlns="" id="{8B367082-D6E3-4930-B586-05BFB0E2ED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172220">
                  <a:off x="1430" y="2053"/>
                  <a:ext cx="1421" cy="544"/>
                </a:xfrm>
                <a:prstGeom prst="flowChartPunchedTape">
                  <a:avLst/>
                </a:prstGeom>
                <a:gradFill rotWithShape="1">
                  <a:gsLst>
                    <a:gs pos="0">
                      <a:srgbClr val="000099"/>
                    </a:gs>
                    <a:gs pos="100000">
                      <a:srgbClr val="0055D2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r-Cyrl-BA"/>
                </a:p>
              </p:txBody>
            </p:sp>
            <p:sp>
              <p:nvSpPr>
                <p:cNvPr id="54" name="Rectangle 35">
                  <a:extLst>
                    <a:ext uri="{FF2B5EF4-FFF2-40B4-BE49-F238E27FC236}">
                      <a16:creationId xmlns:a16="http://schemas.microsoft.com/office/drawing/2014/main" xmlns="" id="{74E05958-F4B7-42F7-B554-5E2CF0AE40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357192">
                  <a:off x="1111" y="2705"/>
                  <a:ext cx="408" cy="45"/>
                </a:xfrm>
                <a:prstGeom prst="rect">
                  <a:avLst/>
                </a:prstGeom>
                <a:gradFill rotWithShape="1">
                  <a:gsLst>
                    <a:gs pos="0">
                      <a:srgbClr val="000099"/>
                    </a:gs>
                    <a:gs pos="100000">
                      <a:srgbClr val="0055D2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r-Cyrl-BA"/>
                </a:p>
              </p:txBody>
            </p:sp>
          </p:grpSp>
          <p:grpSp>
            <p:nvGrpSpPr>
              <p:cNvPr id="26" name="Group 36">
                <a:extLst>
                  <a:ext uri="{FF2B5EF4-FFF2-40B4-BE49-F238E27FC236}">
                    <a16:creationId xmlns:a16="http://schemas.microsoft.com/office/drawing/2014/main" xmlns="" id="{739B0F21-8731-4372-AE68-E0E66CDD390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1472876">
                <a:off x="2557" y="1480"/>
                <a:ext cx="1729" cy="826"/>
                <a:chOff x="1111" y="2053"/>
                <a:chExt cx="1740" cy="787"/>
              </a:xfrm>
            </p:grpSpPr>
            <p:sp>
              <p:nvSpPr>
                <p:cNvPr id="43" name="Rectangle 37">
                  <a:extLst>
                    <a:ext uri="{FF2B5EF4-FFF2-40B4-BE49-F238E27FC236}">
                      <a16:creationId xmlns:a16="http://schemas.microsoft.com/office/drawing/2014/main" xmlns="" id="{9D8EABF8-9093-40E6-86AE-6C752CCCC7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467059">
                  <a:off x="1111" y="2478"/>
                  <a:ext cx="408" cy="45"/>
                </a:xfrm>
                <a:prstGeom prst="rect">
                  <a:avLst/>
                </a:prstGeom>
                <a:gradFill rotWithShape="1">
                  <a:gsLst>
                    <a:gs pos="0">
                      <a:srgbClr val="000099"/>
                    </a:gs>
                    <a:gs pos="100000">
                      <a:srgbClr val="0055D2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r-Cyrl-BA"/>
                </a:p>
              </p:txBody>
            </p:sp>
            <p:sp>
              <p:nvSpPr>
                <p:cNvPr id="44" name="Rectangle 38">
                  <a:extLst>
                    <a:ext uri="{FF2B5EF4-FFF2-40B4-BE49-F238E27FC236}">
                      <a16:creationId xmlns:a16="http://schemas.microsoft.com/office/drawing/2014/main" xmlns="" id="{E3BFE50C-83C3-41FE-A913-8C588F1C6E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059008">
                  <a:off x="1111" y="2568"/>
                  <a:ext cx="408" cy="45"/>
                </a:xfrm>
                <a:prstGeom prst="rect">
                  <a:avLst/>
                </a:prstGeom>
                <a:gradFill rotWithShape="1">
                  <a:gsLst>
                    <a:gs pos="0">
                      <a:srgbClr val="000099"/>
                    </a:gs>
                    <a:gs pos="100000">
                      <a:srgbClr val="0055D2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r-Cyrl-BA"/>
                </a:p>
              </p:txBody>
            </p:sp>
            <p:sp>
              <p:nvSpPr>
                <p:cNvPr id="45" name="Rectangle 39">
                  <a:extLst>
                    <a:ext uri="{FF2B5EF4-FFF2-40B4-BE49-F238E27FC236}">
                      <a16:creationId xmlns:a16="http://schemas.microsoft.com/office/drawing/2014/main" xmlns="" id="{861030B0-9991-4282-949E-8E73031BD0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2257994">
                  <a:off x="1202" y="2795"/>
                  <a:ext cx="408" cy="45"/>
                </a:xfrm>
                <a:prstGeom prst="rect">
                  <a:avLst/>
                </a:prstGeom>
                <a:gradFill rotWithShape="1">
                  <a:gsLst>
                    <a:gs pos="0">
                      <a:srgbClr val="000099"/>
                    </a:gs>
                    <a:gs pos="100000">
                      <a:srgbClr val="0055D2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r-Cyrl-BA"/>
                </a:p>
              </p:txBody>
            </p:sp>
            <p:sp>
              <p:nvSpPr>
                <p:cNvPr id="46" name="Rectangle 40">
                  <a:extLst>
                    <a:ext uri="{FF2B5EF4-FFF2-40B4-BE49-F238E27FC236}">
                      <a16:creationId xmlns:a16="http://schemas.microsoft.com/office/drawing/2014/main" xmlns="" id="{279E6698-6264-40E6-883C-2CFD8B05C8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81755">
                  <a:off x="1111" y="2387"/>
                  <a:ext cx="408" cy="45"/>
                </a:xfrm>
                <a:prstGeom prst="rect">
                  <a:avLst/>
                </a:prstGeom>
                <a:gradFill rotWithShape="1">
                  <a:gsLst>
                    <a:gs pos="0">
                      <a:srgbClr val="000099"/>
                    </a:gs>
                    <a:gs pos="100000">
                      <a:srgbClr val="0055D2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r-Cyrl-BA"/>
                </a:p>
              </p:txBody>
            </p:sp>
            <p:sp>
              <p:nvSpPr>
                <p:cNvPr id="47" name="AutoShape 41">
                  <a:extLst>
                    <a:ext uri="{FF2B5EF4-FFF2-40B4-BE49-F238E27FC236}">
                      <a16:creationId xmlns:a16="http://schemas.microsoft.com/office/drawing/2014/main" xmlns="" id="{1641CD8A-87ED-4A2F-9458-168104988A6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172220">
                  <a:off x="1430" y="2053"/>
                  <a:ext cx="1421" cy="544"/>
                </a:xfrm>
                <a:prstGeom prst="flowChartPunchedTape">
                  <a:avLst/>
                </a:prstGeom>
                <a:gradFill rotWithShape="1">
                  <a:gsLst>
                    <a:gs pos="0">
                      <a:srgbClr val="000099"/>
                    </a:gs>
                    <a:gs pos="100000">
                      <a:srgbClr val="0055D2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r-Cyrl-BA"/>
                </a:p>
              </p:txBody>
            </p:sp>
            <p:sp>
              <p:nvSpPr>
                <p:cNvPr id="48" name="Rectangle 42">
                  <a:extLst>
                    <a:ext uri="{FF2B5EF4-FFF2-40B4-BE49-F238E27FC236}">
                      <a16:creationId xmlns:a16="http://schemas.microsoft.com/office/drawing/2014/main" xmlns="" id="{56E61336-0EC0-4640-96C7-98CC60549C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357192">
                  <a:off x="1111" y="2705"/>
                  <a:ext cx="408" cy="45"/>
                </a:xfrm>
                <a:prstGeom prst="rect">
                  <a:avLst/>
                </a:prstGeom>
                <a:gradFill rotWithShape="1">
                  <a:gsLst>
                    <a:gs pos="0">
                      <a:srgbClr val="000099"/>
                    </a:gs>
                    <a:gs pos="100000">
                      <a:srgbClr val="0055D2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r-Cyrl-BA"/>
                </a:p>
              </p:txBody>
            </p:sp>
          </p:grpSp>
          <p:sp>
            <p:nvSpPr>
              <p:cNvPr id="27" name="AutoShape 43">
                <a:extLst>
                  <a:ext uri="{FF2B5EF4-FFF2-40B4-BE49-F238E27FC236}">
                    <a16:creationId xmlns:a16="http://schemas.microsoft.com/office/drawing/2014/main" xmlns="" id="{B5E80C7F-A0AF-4DB9-B04E-D3CF14A39C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7" y="1797"/>
                <a:ext cx="681" cy="544"/>
              </a:xfrm>
              <a:prstGeom prst="roundRect">
                <a:avLst>
                  <a:gd name="adj" fmla="val 16634"/>
                </a:avLst>
              </a:prstGeom>
              <a:gradFill rotWithShape="1">
                <a:gsLst>
                  <a:gs pos="0">
                    <a:srgbClr val="000099"/>
                  </a:gs>
                  <a:gs pos="100000">
                    <a:srgbClr val="0055D2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28" name="AutoShape 44">
                <a:extLst>
                  <a:ext uri="{FF2B5EF4-FFF2-40B4-BE49-F238E27FC236}">
                    <a16:creationId xmlns:a16="http://schemas.microsoft.com/office/drawing/2014/main" xmlns="" id="{643F7686-7386-42C7-BDC3-5C25746B69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49887">
                <a:off x="1496" y="1140"/>
                <a:ext cx="363" cy="408"/>
              </a:xfrm>
              <a:prstGeom prst="flowChartDelay">
                <a:avLst/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29" name="AutoShape 45">
                <a:extLst>
                  <a:ext uri="{FF2B5EF4-FFF2-40B4-BE49-F238E27FC236}">
                    <a16:creationId xmlns:a16="http://schemas.microsoft.com/office/drawing/2014/main" xmlns="" id="{F494D41F-925D-4082-90D1-4F57480AC5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132210">
                <a:off x="1067" y="170"/>
                <a:ext cx="816" cy="1090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25600"/>
                  </a:gs>
                  <a:gs pos="6500">
                    <a:srgbClr val="FFA800"/>
                  </a:gs>
                  <a:gs pos="14000">
                    <a:srgbClr val="825600"/>
                  </a:gs>
                  <a:gs pos="21500">
                    <a:srgbClr val="FFA800"/>
                  </a:gs>
                  <a:gs pos="29000">
                    <a:srgbClr val="825600"/>
                  </a:gs>
                  <a:gs pos="36000">
                    <a:srgbClr val="FFA800"/>
                  </a:gs>
                  <a:gs pos="43500">
                    <a:srgbClr val="825600"/>
                  </a:gs>
                  <a:gs pos="50000">
                    <a:srgbClr val="FFA800"/>
                  </a:gs>
                  <a:gs pos="56500">
                    <a:srgbClr val="825600"/>
                  </a:gs>
                  <a:gs pos="64000">
                    <a:srgbClr val="FFA800"/>
                  </a:gs>
                  <a:gs pos="71000">
                    <a:srgbClr val="825600"/>
                  </a:gs>
                  <a:gs pos="78501">
                    <a:srgbClr val="FFA800"/>
                  </a:gs>
                  <a:gs pos="86000">
                    <a:srgbClr val="825600"/>
                  </a:gs>
                  <a:gs pos="93500">
                    <a:srgbClr val="FFA800"/>
                  </a:gs>
                  <a:gs pos="100000">
                    <a:srgbClr val="8256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30" name="Rectangle 46">
                <a:extLst>
                  <a:ext uri="{FF2B5EF4-FFF2-40B4-BE49-F238E27FC236}">
                    <a16:creationId xmlns:a16="http://schemas.microsoft.com/office/drawing/2014/main" xmlns="" id="{B7C66128-2AC0-4DBE-9A72-924E2B2994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015650">
                <a:off x="1427" y="1213"/>
                <a:ext cx="453" cy="4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31" name="Oval 47">
                <a:extLst>
                  <a:ext uri="{FF2B5EF4-FFF2-40B4-BE49-F238E27FC236}">
                    <a16:creationId xmlns:a16="http://schemas.microsoft.com/office/drawing/2014/main" xmlns="" id="{FA63F0C9-8CE5-42C4-B0D3-8A3A95D02A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2" y="2478"/>
                <a:ext cx="453" cy="408"/>
              </a:xfrm>
              <a:prstGeom prst="ellipse">
                <a:avLst/>
              </a:prstGeom>
              <a:solidFill>
                <a:srgbClr val="99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32" name="Oval 48">
                <a:extLst>
                  <a:ext uri="{FF2B5EF4-FFF2-40B4-BE49-F238E27FC236}">
                    <a16:creationId xmlns:a16="http://schemas.microsoft.com/office/drawing/2014/main" xmlns="" id="{5E430E95-F000-42A4-B241-EDE54B925B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4" y="3133"/>
                <a:ext cx="453" cy="408"/>
              </a:xfrm>
              <a:prstGeom prst="ellipse">
                <a:avLst/>
              </a:prstGeom>
              <a:solidFill>
                <a:srgbClr val="99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33" name="Oval 49">
                <a:extLst>
                  <a:ext uri="{FF2B5EF4-FFF2-40B4-BE49-F238E27FC236}">
                    <a16:creationId xmlns:a16="http://schemas.microsoft.com/office/drawing/2014/main" xmlns="" id="{0EF15B10-0002-4E44-BB8B-B0EE4C1DA8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7" y="3744"/>
                <a:ext cx="453" cy="408"/>
              </a:xfrm>
              <a:prstGeom prst="ellipse">
                <a:avLst/>
              </a:prstGeom>
              <a:solidFill>
                <a:srgbClr val="99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34" name="Text Box 50">
                <a:extLst>
                  <a:ext uri="{FF2B5EF4-FFF2-40B4-BE49-F238E27FC236}">
                    <a16:creationId xmlns:a16="http://schemas.microsoft.com/office/drawing/2014/main" xmlns="" id="{1D055F7B-9880-40C1-9B10-3D84E69D4A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7" y="2447"/>
                <a:ext cx="697" cy="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sr-Latn-RS" sz="4000" b="1" dirty="0"/>
                  <a:t>9</a:t>
                </a:r>
                <a:r>
                  <a:rPr lang="sr-Cyrl-CS" altLang="sr-Latn-RS" sz="4000" b="1" dirty="0"/>
                  <a:t>  </a:t>
                </a:r>
                <a:r>
                  <a:rPr lang="sr-Cyrl-CS" altLang="sr-Latn-RS" sz="4000" b="1" dirty="0">
                    <a:cs typeface="Arial" panose="020B0604020202020204" pitchFamily="34" charset="0"/>
                  </a:rPr>
                  <a:t>•</a:t>
                </a:r>
              </a:p>
            </p:txBody>
          </p:sp>
          <p:sp>
            <p:nvSpPr>
              <p:cNvPr id="35" name="Text Box 51">
                <a:extLst>
                  <a:ext uri="{FF2B5EF4-FFF2-40B4-BE49-F238E27FC236}">
                    <a16:creationId xmlns:a16="http://schemas.microsoft.com/office/drawing/2014/main" xmlns="" id="{3BD085A7-00D5-491A-8D57-F93EC5DE733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17" y="2412"/>
                <a:ext cx="405" cy="5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sr-Cyrl-CS" altLang="sr-Latn-RS" sz="4800" b="1"/>
                  <a:t>=</a:t>
                </a:r>
              </a:p>
            </p:txBody>
          </p:sp>
          <p:sp>
            <p:nvSpPr>
              <p:cNvPr id="37" name="Text Box 53">
                <a:extLst>
                  <a:ext uri="{FF2B5EF4-FFF2-40B4-BE49-F238E27FC236}">
                    <a16:creationId xmlns:a16="http://schemas.microsoft.com/office/drawing/2014/main" xmlns="" id="{B9829CEA-715E-4338-871C-F4F04EDFEDF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17" y="2926"/>
                <a:ext cx="405" cy="5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sr-Cyrl-CS" altLang="sr-Latn-RS" sz="4800" b="1"/>
                  <a:t>=</a:t>
                </a:r>
              </a:p>
            </p:txBody>
          </p:sp>
          <p:sp>
            <p:nvSpPr>
              <p:cNvPr id="38" name="Text Box 54">
                <a:extLst>
                  <a:ext uri="{FF2B5EF4-FFF2-40B4-BE49-F238E27FC236}">
                    <a16:creationId xmlns:a16="http://schemas.microsoft.com/office/drawing/2014/main" xmlns="" id="{B9168F96-10FC-4BB9-9F3A-9E5550AA908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7" y="3623"/>
                <a:ext cx="697" cy="4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sr-Latn-RS" sz="4000" b="1" dirty="0"/>
                  <a:t>7</a:t>
                </a:r>
                <a:r>
                  <a:rPr lang="sr-Cyrl-CS" altLang="sr-Latn-RS" sz="4000" b="1" dirty="0"/>
                  <a:t>  </a:t>
                </a:r>
                <a:r>
                  <a:rPr lang="sr-Cyrl-CS" altLang="sr-Latn-RS" sz="4000" b="1" dirty="0">
                    <a:cs typeface="Arial" panose="020B0604020202020204" pitchFamily="34" charset="0"/>
                  </a:rPr>
                  <a:t>•</a:t>
                </a:r>
              </a:p>
            </p:txBody>
          </p:sp>
          <p:sp>
            <p:nvSpPr>
              <p:cNvPr id="39" name="Text Box 55">
                <a:extLst>
                  <a:ext uri="{FF2B5EF4-FFF2-40B4-BE49-F238E27FC236}">
                    <a16:creationId xmlns:a16="http://schemas.microsoft.com/office/drawing/2014/main" xmlns="" id="{EFE3B539-725A-4D6F-9C97-FE99E4721C5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17" y="3546"/>
                <a:ext cx="405" cy="5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sr-Cyrl-CS" altLang="sr-Latn-RS" sz="4800" b="1"/>
                  <a:t>=</a:t>
                </a:r>
              </a:p>
            </p:txBody>
          </p:sp>
          <p:sp>
            <p:nvSpPr>
              <p:cNvPr id="40" name="Text Box 56">
                <a:extLst>
                  <a:ext uri="{FF2B5EF4-FFF2-40B4-BE49-F238E27FC236}">
                    <a16:creationId xmlns:a16="http://schemas.microsoft.com/office/drawing/2014/main" xmlns="" id="{1A560918-F48D-426D-A7E3-7A113F3FAD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33" y="2452"/>
                <a:ext cx="545" cy="6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sr-Cyrl-CS" altLang="sr-Latn-RS" sz="4000" b="1" dirty="0"/>
                  <a:t>90</a:t>
                </a:r>
              </a:p>
            </p:txBody>
          </p:sp>
          <p:sp>
            <p:nvSpPr>
              <p:cNvPr id="42" name="Text Box 58">
                <a:extLst>
                  <a:ext uri="{FF2B5EF4-FFF2-40B4-BE49-F238E27FC236}">
                    <a16:creationId xmlns:a16="http://schemas.microsoft.com/office/drawing/2014/main" xmlns="" id="{98D3654B-C1D7-4500-8F57-29402E505A6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33" y="3611"/>
                <a:ext cx="545" cy="6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sr-Cyrl-CS" altLang="sr-Latn-RS" sz="4000" b="1" dirty="0"/>
                  <a:t>70</a:t>
                </a:r>
              </a:p>
            </p:txBody>
          </p:sp>
        </p:grpSp>
        <p:sp>
          <p:nvSpPr>
            <p:cNvPr id="6" name="Oval 59">
              <a:extLst>
                <a:ext uri="{FF2B5EF4-FFF2-40B4-BE49-F238E27FC236}">
                  <a16:creationId xmlns:a16="http://schemas.microsoft.com/office/drawing/2014/main" xmlns="" id="{9C8997AA-18B3-4624-AE85-B54595D7B4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6" y="709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r-Cyrl-BA"/>
            </a:p>
          </p:txBody>
        </p:sp>
      </p:grpSp>
      <p:grpSp>
        <p:nvGrpSpPr>
          <p:cNvPr id="60" name="Group 60">
            <a:extLst>
              <a:ext uri="{FF2B5EF4-FFF2-40B4-BE49-F238E27FC236}">
                <a16:creationId xmlns:a16="http://schemas.microsoft.com/office/drawing/2014/main" xmlns="" id="{E49667FC-71A3-4A6C-8FE8-DBBC1BB91DEF}"/>
              </a:ext>
            </a:extLst>
          </p:cNvPr>
          <p:cNvGrpSpPr>
            <a:grpSpLocks/>
          </p:cNvGrpSpPr>
          <p:nvPr/>
        </p:nvGrpSpPr>
        <p:grpSpPr bwMode="auto">
          <a:xfrm>
            <a:off x="6282469" y="1835200"/>
            <a:ext cx="4139424" cy="4894901"/>
            <a:chOff x="2744" y="164"/>
            <a:chExt cx="3039" cy="4323"/>
          </a:xfrm>
        </p:grpSpPr>
        <p:grpSp>
          <p:nvGrpSpPr>
            <p:cNvPr id="61" name="Group 61">
              <a:extLst>
                <a:ext uri="{FF2B5EF4-FFF2-40B4-BE49-F238E27FC236}">
                  <a16:creationId xmlns:a16="http://schemas.microsoft.com/office/drawing/2014/main" xmlns="" id="{BE573110-39E3-4AD0-A393-02DCB39D0C6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44" y="164"/>
              <a:ext cx="3039" cy="4323"/>
              <a:chOff x="1067" y="28"/>
              <a:chExt cx="3355" cy="4514"/>
            </a:xfrm>
          </p:grpSpPr>
          <p:sp>
            <p:nvSpPr>
              <p:cNvPr id="63" name="AutoShape 62">
                <a:extLst>
                  <a:ext uri="{FF2B5EF4-FFF2-40B4-BE49-F238E27FC236}">
                    <a16:creationId xmlns:a16="http://schemas.microsoft.com/office/drawing/2014/main" xmlns="" id="{17B4D118-3162-45DC-B82A-3A14C1C423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3605" y="2115"/>
                <a:ext cx="817" cy="1134"/>
              </a:xfrm>
              <a:prstGeom prst="moon">
                <a:avLst>
                  <a:gd name="adj" fmla="val 50000"/>
                </a:avLst>
              </a:prstGeom>
              <a:solidFill>
                <a:srgbClr val="CDF2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xmlns="" id="{F06264E4-F3B0-42AA-996B-C5CC765A7A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644919">
                <a:off x="1791" y="1437"/>
                <a:ext cx="136" cy="1906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65" name="AutoShape 64">
                <a:extLst>
                  <a:ext uri="{FF2B5EF4-FFF2-40B4-BE49-F238E27FC236}">
                    <a16:creationId xmlns:a16="http://schemas.microsoft.com/office/drawing/2014/main" xmlns="" id="{E62F473B-EC42-40A5-919D-D32510011A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 flipH="1">
                <a:off x="1383" y="2115"/>
                <a:ext cx="817" cy="1134"/>
              </a:xfrm>
              <a:prstGeom prst="moon">
                <a:avLst>
                  <a:gd name="adj" fmla="val 50000"/>
                </a:avLst>
              </a:prstGeom>
              <a:gradFill rotWithShape="1">
                <a:gsLst>
                  <a:gs pos="0">
                    <a:srgbClr val="CDF2FF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xmlns="" id="{FA33272C-4F7D-4BAC-9FD9-CC2913B5EF9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55" y="708"/>
                <a:ext cx="2506" cy="3834"/>
                <a:chOff x="1655" y="708"/>
                <a:chExt cx="2506" cy="3834"/>
              </a:xfrm>
            </p:grpSpPr>
            <p:sp>
              <p:nvSpPr>
                <p:cNvPr id="114" name="Oval 66">
                  <a:extLst>
                    <a:ext uri="{FF2B5EF4-FFF2-40B4-BE49-F238E27FC236}">
                      <a16:creationId xmlns:a16="http://schemas.microsoft.com/office/drawing/2014/main" xmlns="" id="{DEE53961-27F2-4DC2-957E-5813A319459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45" y="708"/>
                  <a:ext cx="1315" cy="122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50000">
                      <a:srgbClr val="CDF2FF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r-Cyrl-BA"/>
                </a:p>
              </p:txBody>
            </p:sp>
            <p:sp>
              <p:nvSpPr>
                <p:cNvPr id="115" name="Oval 67">
                  <a:extLst>
                    <a:ext uri="{FF2B5EF4-FFF2-40B4-BE49-F238E27FC236}">
                      <a16:creationId xmlns:a16="http://schemas.microsoft.com/office/drawing/2014/main" xmlns="" id="{EA00F3A5-8713-4BF0-ADD4-7232744A3B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55" y="1933"/>
                  <a:ext cx="2506" cy="26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50000">
                      <a:srgbClr val="CDF2FF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r-Cyrl-BA" dirty="0"/>
                </a:p>
              </p:txBody>
            </p:sp>
          </p:grpSp>
          <p:sp>
            <p:nvSpPr>
              <p:cNvPr id="67" name="Oval 68">
                <a:extLst>
                  <a:ext uri="{FF2B5EF4-FFF2-40B4-BE49-F238E27FC236}">
                    <a16:creationId xmlns:a16="http://schemas.microsoft.com/office/drawing/2014/main" xmlns="" id="{08BA413C-7637-45BC-B1F0-2694731798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8" y="1117"/>
                <a:ext cx="136" cy="13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68" name="Oval 69">
                <a:extLst>
                  <a:ext uri="{FF2B5EF4-FFF2-40B4-BE49-F238E27FC236}">
                    <a16:creationId xmlns:a16="http://schemas.microsoft.com/office/drawing/2014/main" xmlns="" id="{2615A7CD-75F7-441D-9878-29DA1C9405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16" y="1117"/>
                <a:ext cx="136" cy="13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69" name="AutoShape 70">
                <a:extLst>
                  <a:ext uri="{FF2B5EF4-FFF2-40B4-BE49-F238E27FC236}">
                    <a16:creationId xmlns:a16="http://schemas.microsoft.com/office/drawing/2014/main" xmlns="" id="{89A4870E-400B-42FD-B41E-398272EF1E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216090">
                <a:off x="2425" y="1118"/>
                <a:ext cx="137" cy="862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70" name="AutoShape 71">
                <a:extLst>
                  <a:ext uri="{FF2B5EF4-FFF2-40B4-BE49-F238E27FC236}">
                    <a16:creationId xmlns:a16="http://schemas.microsoft.com/office/drawing/2014/main" xmlns="" id="{30E9B90D-B3F8-4F75-B859-B166F79746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89" y="1388"/>
                <a:ext cx="182" cy="545"/>
              </a:xfrm>
              <a:prstGeom prst="moon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71" name="AutoShape 72">
                <a:extLst>
                  <a:ext uri="{FF2B5EF4-FFF2-40B4-BE49-F238E27FC236}">
                    <a16:creationId xmlns:a16="http://schemas.microsoft.com/office/drawing/2014/main" xmlns="" id="{0B73F028-9A1F-4659-97B8-DC71B2570A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3039" y="912"/>
                <a:ext cx="91" cy="227"/>
              </a:xfrm>
              <a:prstGeom prst="moon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72" name="AutoShape 73">
                <a:extLst>
                  <a:ext uri="{FF2B5EF4-FFF2-40B4-BE49-F238E27FC236}">
                    <a16:creationId xmlns:a16="http://schemas.microsoft.com/office/drawing/2014/main" xmlns="" id="{08F020EF-062D-4BEE-BD37-4EE8FC6169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2630" y="913"/>
                <a:ext cx="91" cy="227"/>
              </a:xfrm>
              <a:prstGeom prst="moon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grpSp>
            <p:nvGrpSpPr>
              <p:cNvPr id="73" name="Group 74">
                <a:extLst>
                  <a:ext uri="{FF2B5EF4-FFF2-40B4-BE49-F238E27FC236}">
                    <a16:creationId xmlns:a16="http://schemas.microsoft.com/office/drawing/2014/main" xmlns="" id="{F5B01272-8648-437B-A1F7-DF24318EE5E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45" y="28"/>
                <a:ext cx="1406" cy="862"/>
                <a:chOff x="204" y="1072"/>
                <a:chExt cx="1406" cy="862"/>
              </a:xfrm>
            </p:grpSpPr>
            <p:sp>
              <p:nvSpPr>
                <p:cNvPr id="111" name="AutoShape 75">
                  <a:extLst>
                    <a:ext uri="{FF2B5EF4-FFF2-40B4-BE49-F238E27FC236}">
                      <a16:creationId xmlns:a16="http://schemas.microsoft.com/office/drawing/2014/main" xmlns="" id="{9FB79117-2262-4986-AA6C-BF17A0E549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 flipH="1">
                  <a:off x="1043" y="1367"/>
                  <a:ext cx="590" cy="544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400"/>
                        <a:pt x="16200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799"/>
                      </a:cubicBez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r-Cyrl-BA"/>
                </a:p>
              </p:txBody>
            </p:sp>
            <p:sp>
              <p:nvSpPr>
                <p:cNvPr id="112" name="AutoShape 76">
                  <a:extLst>
                    <a:ext uri="{FF2B5EF4-FFF2-40B4-BE49-F238E27FC236}">
                      <a16:creationId xmlns:a16="http://schemas.microsoft.com/office/drawing/2014/main" xmlns="" id="{0D0D88EE-1329-4EAF-989B-F31FA16E90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26803711">
                  <a:off x="159" y="1343"/>
                  <a:ext cx="590" cy="499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400"/>
                        <a:pt x="16200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799"/>
                      </a:cubicBez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r-Cyrl-BA"/>
                </a:p>
              </p:txBody>
            </p:sp>
            <p:sp>
              <p:nvSpPr>
                <p:cNvPr id="113" name="AutoShape 77">
                  <a:extLst>
                    <a:ext uri="{FF2B5EF4-FFF2-40B4-BE49-F238E27FC236}">
                      <a16:creationId xmlns:a16="http://schemas.microsoft.com/office/drawing/2014/main" xmlns="" id="{75DD8967-3268-4264-8D67-AA8D559750E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5205125">
                  <a:off x="476" y="1026"/>
                  <a:ext cx="862" cy="953"/>
                </a:xfrm>
                <a:prstGeom prst="flowChartDelay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r-Cyrl-BA"/>
                </a:p>
              </p:txBody>
            </p:sp>
          </p:grpSp>
          <p:sp>
            <p:nvSpPr>
              <p:cNvPr id="74" name="Oval 78">
                <a:extLst>
                  <a:ext uri="{FF2B5EF4-FFF2-40B4-BE49-F238E27FC236}">
                    <a16:creationId xmlns:a16="http://schemas.microsoft.com/office/drawing/2014/main" xmlns="" id="{E718A686-E310-4BE8-9B86-890DE3E091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3" y="164"/>
                <a:ext cx="136" cy="13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75" name="Oval 79">
                <a:extLst>
                  <a:ext uri="{FF2B5EF4-FFF2-40B4-BE49-F238E27FC236}">
                    <a16:creationId xmlns:a16="http://schemas.microsoft.com/office/drawing/2014/main" xmlns="" id="{CC621952-E499-47BB-9B48-B3F82D0E3F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5" y="391"/>
                <a:ext cx="136" cy="13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76" name="Oval 80">
                <a:extLst>
                  <a:ext uri="{FF2B5EF4-FFF2-40B4-BE49-F238E27FC236}">
                    <a16:creationId xmlns:a16="http://schemas.microsoft.com/office/drawing/2014/main" xmlns="" id="{8D658D2A-78F0-4F58-99BE-1DC7140A45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119"/>
                <a:ext cx="136" cy="13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77" name="Oval 81">
                <a:extLst>
                  <a:ext uri="{FF2B5EF4-FFF2-40B4-BE49-F238E27FC236}">
                    <a16:creationId xmlns:a16="http://schemas.microsoft.com/office/drawing/2014/main" xmlns="" id="{4A8CE9DD-338A-4D41-B384-57A3FF9B8B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9" y="663"/>
                <a:ext cx="136" cy="13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78" name="Oval 82">
                <a:extLst>
                  <a:ext uri="{FF2B5EF4-FFF2-40B4-BE49-F238E27FC236}">
                    <a16:creationId xmlns:a16="http://schemas.microsoft.com/office/drawing/2014/main" xmlns="" id="{2AA696F2-A691-4AED-9F24-CBCE7D6821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07" y="346"/>
                <a:ext cx="136" cy="13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79" name="Oval 83">
                <a:extLst>
                  <a:ext uri="{FF2B5EF4-FFF2-40B4-BE49-F238E27FC236}">
                    <a16:creationId xmlns:a16="http://schemas.microsoft.com/office/drawing/2014/main" xmlns="" id="{97B95041-4D33-47E5-A2A3-8E4200FF88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3" y="573"/>
                <a:ext cx="136" cy="13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80" name="Oval 84">
                <a:extLst>
                  <a:ext uri="{FF2B5EF4-FFF2-40B4-BE49-F238E27FC236}">
                    <a16:creationId xmlns:a16="http://schemas.microsoft.com/office/drawing/2014/main" xmlns="" id="{EC82CE20-18DB-4B46-843C-73372A1B79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8" y="436"/>
                <a:ext cx="136" cy="13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grpSp>
            <p:nvGrpSpPr>
              <p:cNvPr id="81" name="Group 85">
                <a:extLst>
                  <a:ext uri="{FF2B5EF4-FFF2-40B4-BE49-F238E27FC236}">
                    <a16:creationId xmlns:a16="http://schemas.microsoft.com/office/drawing/2014/main" xmlns="" id="{41344C1C-0378-4534-BA0C-AF81D5187F6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560571">
                <a:off x="1522" y="1792"/>
                <a:ext cx="1610" cy="839"/>
                <a:chOff x="1111" y="2001"/>
                <a:chExt cx="1765" cy="839"/>
              </a:xfrm>
            </p:grpSpPr>
            <p:sp>
              <p:nvSpPr>
                <p:cNvPr id="105" name="Rectangle 86">
                  <a:extLst>
                    <a:ext uri="{FF2B5EF4-FFF2-40B4-BE49-F238E27FC236}">
                      <a16:creationId xmlns:a16="http://schemas.microsoft.com/office/drawing/2014/main" xmlns="" id="{C94F1977-183D-4794-B59E-FBAEEE74B37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467059">
                  <a:off x="1111" y="2478"/>
                  <a:ext cx="408" cy="45"/>
                </a:xfrm>
                <a:prstGeom prst="rect">
                  <a:avLst/>
                </a:prstGeom>
                <a:solidFill>
                  <a:srgbClr val="00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r-Cyrl-BA"/>
                </a:p>
              </p:txBody>
            </p:sp>
            <p:sp>
              <p:nvSpPr>
                <p:cNvPr id="106" name="Rectangle 87">
                  <a:extLst>
                    <a:ext uri="{FF2B5EF4-FFF2-40B4-BE49-F238E27FC236}">
                      <a16:creationId xmlns:a16="http://schemas.microsoft.com/office/drawing/2014/main" xmlns="" id="{1F257542-A90D-492F-A86F-8E70C86BFF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059008">
                  <a:off x="1111" y="2568"/>
                  <a:ext cx="408" cy="45"/>
                </a:xfrm>
                <a:prstGeom prst="rect">
                  <a:avLst/>
                </a:prstGeom>
                <a:solidFill>
                  <a:srgbClr val="00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r-Cyrl-BA"/>
                </a:p>
              </p:txBody>
            </p:sp>
            <p:sp>
              <p:nvSpPr>
                <p:cNvPr id="107" name="Rectangle 88">
                  <a:extLst>
                    <a:ext uri="{FF2B5EF4-FFF2-40B4-BE49-F238E27FC236}">
                      <a16:creationId xmlns:a16="http://schemas.microsoft.com/office/drawing/2014/main" xmlns="" id="{C7D9C898-25A9-48B4-8802-316F29F9E6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2257994">
                  <a:off x="1202" y="2795"/>
                  <a:ext cx="408" cy="45"/>
                </a:xfrm>
                <a:prstGeom prst="rect">
                  <a:avLst/>
                </a:prstGeom>
                <a:solidFill>
                  <a:srgbClr val="00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r-Cyrl-BA"/>
                </a:p>
              </p:txBody>
            </p:sp>
            <p:sp>
              <p:nvSpPr>
                <p:cNvPr id="108" name="Rectangle 89">
                  <a:extLst>
                    <a:ext uri="{FF2B5EF4-FFF2-40B4-BE49-F238E27FC236}">
                      <a16:creationId xmlns:a16="http://schemas.microsoft.com/office/drawing/2014/main" xmlns="" id="{3231D941-9923-4057-8453-2F0B28DC24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81755">
                  <a:off x="1111" y="2387"/>
                  <a:ext cx="408" cy="45"/>
                </a:xfrm>
                <a:prstGeom prst="rect">
                  <a:avLst/>
                </a:prstGeom>
                <a:solidFill>
                  <a:srgbClr val="00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r-Cyrl-BA"/>
                </a:p>
              </p:txBody>
            </p:sp>
            <p:sp>
              <p:nvSpPr>
                <p:cNvPr id="109" name="AutoShape 90">
                  <a:extLst>
                    <a:ext uri="{FF2B5EF4-FFF2-40B4-BE49-F238E27FC236}">
                      <a16:creationId xmlns:a16="http://schemas.microsoft.com/office/drawing/2014/main" xmlns="" id="{FD8FEF67-6C28-456E-B9F9-6B12C188A2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0427780">
                  <a:off x="1415" y="2001"/>
                  <a:ext cx="1461" cy="583"/>
                </a:xfrm>
                <a:prstGeom prst="flowChartPunchedTape">
                  <a:avLst/>
                </a:prstGeom>
                <a:gradFill rotWithShape="1">
                  <a:gsLst>
                    <a:gs pos="0">
                      <a:srgbClr val="33CC33">
                        <a:gamma/>
                        <a:shade val="46275"/>
                        <a:invGamma/>
                      </a:srgbClr>
                    </a:gs>
                    <a:gs pos="50000">
                      <a:srgbClr val="33CC33"/>
                    </a:gs>
                    <a:gs pos="100000">
                      <a:srgbClr val="33CC33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r-Cyrl-BA"/>
                </a:p>
              </p:txBody>
            </p:sp>
            <p:sp>
              <p:nvSpPr>
                <p:cNvPr id="110" name="Rectangle 91">
                  <a:extLst>
                    <a:ext uri="{FF2B5EF4-FFF2-40B4-BE49-F238E27FC236}">
                      <a16:creationId xmlns:a16="http://schemas.microsoft.com/office/drawing/2014/main" xmlns="" id="{0791D96A-A078-447E-BAF4-5ACAAA3819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357192">
                  <a:off x="1111" y="2705"/>
                  <a:ext cx="408" cy="45"/>
                </a:xfrm>
                <a:prstGeom prst="rect">
                  <a:avLst/>
                </a:prstGeom>
                <a:solidFill>
                  <a:srgbClr val="00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r-Cyrl-BA"/>
                </a:p>
              </p:txBody>
            </p:sp>
          </p:grpSp>
          <p:grpSp>
            <p:nvGrpSpPr>
              <p:cNvPr id="82" name="Group 92">
                <a:extLst>
                  <a:ext uri="{FF2B5EF4-FFF2-40B4-BE49-F238E27FC236}">
                    <a16:creationId xmlns:a16="http://schemas.microsoft.com/office/drawing/2014/main" xmlns="" id="{D958301D-5FC6-4CD1-B918-38D262DA571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1472876">
                <a:off x="2557" y="1480"/>
                <a:ext cx="1729" cy="826"/>
                <a:chOff x="1111" y="2053"/>
                <a:chExt cx="1740" cy="787"/>
              </a:xfrm>
            </p:grpSpPr>
            <p:sp>
              <p:nvSpPr>
                <p:cNvPr id="99" name="Rectangle 93">
                  <a:extLst>
                    <a:ext uri="{FF2B5EF4-FFF2-40B4-BE49-F238E27FC236}">
                      <a16:creationId xmlns:a16="http://schemas.microsoft.com/office/drawing/2014/main" xmlns="" id="{84513ED2-F596-43F2-ABA0-ECB5B139F4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467059">
                  <a:off x="1111" y="2478"/>
                  <a:ext cx="408" cy="45"/>
                </a:xfrm>
                <a:prstGeom prst="rect">
                  <a:avLst/>
                </a:prstGeom>
                <a:solidFill>
                  <a:srgbClr val="00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r-Cyrl-BA"/>
                </a:p>
              </p:txBody>
            </p:sp>
            <p:sp>
              <p:nvSpPr>
                <p:cNvPr id="100" name="Rectangle 94">
                  <a:extLst>
                    <a:ext uri="{FF2B5EF4-FFF2-40B4-BE49-F238E27FC236}">
                      <a16:creationId xmlns:a16="http://schemas.microsoft.com/office/drawing/2014/main" xmlns="" id="{F717E15C-2DA7-4B86-B29A-34A4F141FD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059008">
                  <a:off x="1111" y="2568"/>
                  <a:ext cx="408" cy="45"/>
                </a:xfrm>
                <a:prstGeom prst="rect">
                  <a:avLst/>
                </a:prstGeom>
                <a:solidFill>
                  <a:srgbClr val="00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r-Cyrl-BA"/>
                </a:p>
              </p:txBody>
            </p:sp>
            <p:sp>
              <p:nvSpPr>
                <p:cNvPr id="101" name="Rectangle 95">
                  <a:extLst>
                    <a:ext uri="{FF2B5EF4-FFF2-40B4-BE49-F238E27FC236}">
                      <a16:creationId xmlns:a16="http://schemas.microsoft.com/office/drawing/2014/main" xmlns="" id="{8AD06B74-0426-4F9D-84B3-72DEFE68EE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2257994">
                  <a:off x="1202" y="2795"/>
                  <a:ext cx="408" cy="45"/>
                </a:xfrm>
                <a:prstGeom prst="rect">
                  <a:avLst/>
                </a:prstGeom>
                <a:solidFill>
                  <a:srgbClr val="00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r-Cyrl-BA"/>
                </a:p>
              </p:txBody>
            </p:sp>
            <p:sp>
              <p:nvSpPr>
                <p:cNvPr id="102" name="Rectangle 96">
                  <a:extLst>
                    <a:ext uri="{FF2B5EF4-FFF2-40B4-BE49-F238E27FC236}">
                      <a16:creationId xmlns:a16="http://schemas.microsoft.com/office/drawing/2014/main" xmlns="" id="{4840D9AC-BC4B-4587-B54B-DE03132BEB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81755">
                  <a:off x="1111" y="2387"/>
                  <a:ext cx="408" cy="45"/>
                </a:xfrm>
                <a:prstGeom prst="rect">
                  <a:avLst/>
                </a:prstGeom>
                <a:solidFill>
                  <a:srgbClr val="00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r-Cyrl-BA"/>
                </a:p>
              </p:txBody>
            </p:sp>
            <p:sp>
              <p:nvSpPr>
                <p:cNvPr id="103" name="AutoShape 97">
                  <a:extLst>
                    <a:ext uri="{FF2B5EF4-FFF2-40B4-BE49-F238E27FC236}">
                      <a16:creationId xmlns:a16="http://schemas.microsoft.com/office/drawing/2014/main" xmlns="" id="{16A57A75-56D5-4B00-ACD1-6E621E29B4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172220">
                  <a:off x="1430" y="2053"/>
                  <a:ext cx="1421" cy="544"/>
                </a:xfrm>
                <a:prstGeom prst="flowChartPunchedTape">
                  <a:avLst/>
                </a:prstGeom>
                <a:gradFill rotWithShape="1">
                  <a:gsLst>
                    <a:gs pos="0">
                      <a:srgbClr val="33CC33">
                        <a:gamma/>
                        <a:shade val="46275"/>
                        <a:invGamma/>
                      </a:srgbClr>
                    </a:gs>
                    <a:gs pos="50000">
                      <a:srgbClr val="33CC33"/>
                    </a:gs>
                    <a:gs pos="100000">
                      <a:srgbClr val="33CC33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r-Cyrl-BA"/>
                </a:p>
              </p:txBody>
            </p:sp>
            <p:sp>
              <p:nvSpPr>
                <p:cNvPr id="104" name="Rectangle 98">
                  <a:extLst>
                    <a:ext uri="{FF2B5EF4-FFF2-40B4-BE49-F238E27FC236}">
                      <a16:creationId xmlns:a16="http://schemas.microsoft.com/office/drawing/2014/main" xmlns="" id="{1C6A25FF-AD6F-4AD5-B608-DA123A975D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357192">
                  <a:off x="1111" y="2705"/>
                  <a:ext cx="408" cy="45"/>
                </a:xfrm>
                <a:prstGeom prst="rect">
                  <a:avLst/>
                </a:prstGeom>
                <a:solidFill>
                  <a:srgbClr val="00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r-Cyrl-BA"/>
                </a:p>
              </p:txBody>
            </p:sp>
          </p:grpSp>
          <p:sp>
            <p:nvSpPr>
              <p:cNvPr id="83" name="AutoShape 99">
                <a:extLst>
                  <a:ext uri="{FF2B5EF4-FFF2-40B4-BE49-F238E27FC236}">
                    <a16:creationId xmlns:a16="http://schemas.microsoft.com/office/drawing/2014/main" xmlns="" id="{5DD05347-7045-4058-9CFE-416AD031CE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7" y="1797"/>
                <a:ext cx="681" cy="544"/>
              </a:xfrm>
              <a:prstGeom prst="roundRect">
                <a:avLst>
                  <a:gd name="adj" fmla="val 16634"/>
                </a:avLst>
              </a:prstGeom>
              <a:gradFill rotWithShape="1">
                <a:gsLst>
                  <a:gs pos="0">
                    <a:srgbClr val="33CC33">
                      <a:gamma/>
                      <a:shade val="46275"/>
                      <a:invGamma/>
                    </a:srgbClr>
                  </a:gs>
                  <a:gs pos="50000">
                    <a:srgbClr val="33CC33"/>
                  </a:gs>
                  <a:gs pos="100000">
                    <a:srgbClr val="33CC33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84" name="AutoShape 100">
                <a:extLst>
                  <a:ext uri="{FF2B5EF4-FFF2-40B4-BE49-F238E27FC236}">
                    <a16:creationId xmlns:a16="http://schemas.microsoft.com/office/drawing/2014/main" xmlns="" id="{ED7A39DB-1884-40E5-946F-D1B0B1DA8F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49887">
                <a:off x="1496" y="1140"/>
                <a:ext cx="363" cy="408"/>
              </a:xfrm>
              <a:prstGeom prst="flowChartDelay">
                <a:avLst/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85" name="AutoShape 101">
                <a:extLst>
                  <a:ext uri="{FF2B5EF4-FFF2-40B4-BE49-F238E27FC236}">
                    <a16:creationId xmlns:a16="http://schemas.microsoft.com/office/drawing/2014/main" xmlns="" id="{B5F42B24-D4A9-452B-A9CE-FAB68574AB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132210">
                <a:off x="1067" y="170"/>
                <a:ext cx="816" cy="1090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25600"/>
                  </a:gs>
                  <a:gs pos="6500">
                    <a:srgbClr val="FFA800"/>
                  </a:gs>
                  <a:gs pos="14000">
                    <a:srgbClr val="825600"/>
                  </a:gs>
                  <a:gs pos="21500">
                    <a:srgbClr val="FFA800"/>
                  </a:gs>
                  <a:gs pos="29000">
                    <a:srgbClr val="825600"/>
                  </a:gs>
                  <a:gs pos="36000">
                    <a:srgbClr val="FFA800"/>
                  </a:gs>
                  <a:gs pos="43500">
                    <a:srgbClr val="825600"/>
                  </a:gs>
                  <a:gs pos="50000">
                    <a:srgbClr val="FFA800"/>
                  </a:gs>
                  <a:gs pos="56500">
                    <a:srgbClr val="825600"/>
                  </a:gs>
                  <a:gs pos="64000">
                    <a:srgbClr val="FFA800"/>
                  </a:gs>
                  <a:gs pos="71000">
                    <a:srgbClr val="825600"/>
                  </a:gs>
                  <a:gs pos="78501">
                    <a:srgbClr val="FFA800"/>
                  </a:gs>
                  <a:gs pos="86000">
                    <a:srgbClr val="825600"/>
                  </a:gs>
                  <a:gs pos="93500">
                    <a:srgbClr val="FFA800"/>
                  </a:gs>
                  <a:gs pos="100000">
                    <a:srgbClr val="8256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86" name="Rectangle 102">
                <a:extLst>
                  <a:ext uri="{FF2B5EF4-FFF2-40B4-BE49-F238E27FC236}">
                    <a16:creationId xmlns:a16="http://schemas.microsoft.com/office/drawing/2014/main" xmlns="" id="{47151694-E934-4ADA-A15C-759387DB52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015650">
                <a:off x="1427" y="1213"/>
                <a:ext cx="453" cy="4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87" name="Oval 103">
                <a:extLst>
                  <a:ext uri="{FF2B5EF4-FFF2-40B4-BE49-F238E27FC236}">
                    <a16:creationId xmlns:a16="http://schemas.microsoft.com/office/drawing/2014/main" xmlns="" id="{161DB91A-13A6-4002-A985-7A2D6C8EFD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2" y="2478"/>
                <a:ext cx="453" cy="408"/>
              </a:xfrm>
              <a:prstGeom prst="ellipse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88" name="Oval 104">
                <a:extLst>
                  <a:ext uri="{FF2B5EF4-FFF2-40B4-BE49-F238E27FC236}">
                    <a16:creationId xmlns:a16="http://schemas.microsoft.com/office/drawing/2014/main" xmlns="" id="{1B58F209-0941-42AA-AF0C-5E7495B294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82" y="3022"/>
                <a:ext cx="453" cy="408"/>
              </a:xfrm>
              <a:prstGeom prst="ellipse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89" name="Oval 105">
                <a:extLst>
                  <a:ext uri="{FF2B5EF4-FFF2-40B4-BE49-F238E27FC236}">
                    <a16:creationId xmlns:a16="http://schemas.microsoft.com/office/drawing/2014/main" xmlns="" id="{C0E1D37C-77F1-4117-835D-069F6C5B23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8" y="3777"/>
                <a:ext cx="453" cy="408"/>
              </a:xfrm>
              <a:prstGeom prst="ellipse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r-Cyrl-BA"/>
              </a:p>
            </p:txBody>
          </p:sp>
          <p:sp>
            <p:nvSpPr>
              <p:cNvPr id="90" name="Text Box 106">
                <a:extLst>
                  <a:ext uri="{FF2B5EF4-FFF2-40B4-BE49-F238E27FC236}">
                    <a16:creationId xmlns:a16="http://schemas.microsoft.com/office/drawing/2014/main" xmlns="" id="{8E457166-F712-4212-B1A2-4A8B72EE40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01" y="2356"/>
                <a:ext cx="778" cy="6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sr-Cyrl-CS" altLang="sr-Latn-RS" sz="4000" b="1" dirty="0"/>
                  <a:t>40 :</a:t>
                </a:r>
                <a:endParaRPr lang="sr-Cyrl-CS" altLang="sr-Latn-RS" sz="4000" b="1" dirty="0">
                  <a:cs typeface="Arial" panose="020B0604020202020204" pitchFamily="34" charset="0"/>
                </a:endParaRPr>
              </a:p>
            </p:txBody>
          </p:sp>
          <p:sp>
            <p:nvSpPr>
              <p:cNvPr id="91" name="Text Box 107">
                <a:extLst>
                  <a:ext uri="{FF2B5EF4-FFF2-40B4-BE49-F238E27FC236}">
                    <a16:creationId xmlns:a16="http://schemas.microsoft.com/office/drawing/2014/main" xmlns="" id="{22D9D49D-FFE5-40A4-8CAB-65D0E7578A1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06" y="2367"/>
                <a:ext cx="399" cy="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sr-Cyrl-CS" altLang="sr-Latn-RS" sz="4800" b="1" dirty="0"/>
                  <a:t>=</a:t>
                </a:r>
              </a:p>
            </p:txBody>
          </p:sp>
          <p:sp>
            <p:nvSpPr>
              <p:cNvPr id="92" name="Text Box 108">
                <a:extLst>
                  <a:ext uri="{FF2B5EF4-FFF2-40B4-BE49-F238E27FC236}">
                    <a16:creationId xmlns:a16="http://schemas.microsoft.com/office/drawing/2014/main" xmlns="" id="{6139C784-2975-42BC-BBD7-8A1986A3D7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26" y="2989"/>
                <a:ext cx="966" cy="6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sr-Cyrl-CS" altLang="sr-Latn-RS" sz="4000" b="1" dirty="0">
                    <a:cs typeface="Arial" panose="020B0604020202020204" pitchFamily="34" charset="0"/>
                  </a:rPr>
                  <a:t>: 10  </a:t>
                </a:r>
              </a:p>
            </p:txBody>
          </p:sp>
          <p:sp>
            <p:nvSpPr>
              <p:cNvPr id="93" name="Text Box 109">
                <a:extLst>
                  <a:ext uri="{FF2B5EF4-FFF2-40B4-BE49-F238E27FC236}">
                    <a16:creationId xmlns:a16="http://schemas.microsoft.com/office/drawing/2014/main" xmlns="" id="{7BCEDA45-7EF1-48A0-9E47-25347158B87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12" y="2927"/>
                <a:ext cx="399" cy="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sr-Cyrl-CS" altLang="sr-Latn-RS" sz="4800" b="1" dirty="0"/>
                  <a:t>=</a:t>
                </a:r>
              </a:p>
            </p:txBody>
          </p:sp>
          <p:sp>
            <p:nvSpPr>
              <p:cNvPr id="94" name="Text Box 110">
                <a:extLst>
                  <a:ext uri="{FF2B5EF4-FFF2-40B4-BE49-F238E27FC236}">
                    <a16:creationId xmlns:a16="http://schemas.microsoft.com/office/drawing/2014/main" xmlns="" id="{881BD440-A39C-4530-9119-70041C05854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2" y="3630"/>
                <a:ext cx="895" cy="6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sr-Latn-RS" sz="4000" b="1" dirty="0"/>
                  <a:t>10</a:t>
                </a:r>
                <a:r>
                  <a:rPr lang="sr-Cyrl-BA" altLang="sr-Latn-RS" sz="4000" b="1" dirty="0"/>
                  <a:t>0</a:t>
                </a:r>
                <a:r>
                  <a:rPr lang="sr-Cyrl-CS" altLang="sr-Latn-RS" sz="4000" b="1" dirty="0">
                    <a:cs typeface="Arial" panose="020B0604020202020204" pitchFamily="34" charset="0"/>
                  </a:rPr>
                  <a:t>:</a:t>
                </a:r>
              </a:p>
            </p:txBody>
          </p:sp>
          <p:sp>
            <p:nvSpPr>
              <p:cNvPr id="95" name="Text Box 111">
                <a:extLst>
                  <a:ext uri="{FF2B5EF4-FFF2-40B4-BE49-F238E27FC236}">
                    <a16:creationId xmlns:a16="http://schemas.microsoft.com/office/drawing/2014/main" xmlns="" id="{3D6265F4-7B5A-41C0-986A-A7F006D853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24" y="3524"/>
                <a:ext cx="969" cy="7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sr-Cyrl-CS" altLang="sr-Latn-RS" sz="4800" b="1" dirty="0" smtClean="0"/>
                  <a:t>=</a:t>
                </a:r>
                <a:r>
                  <a:rPr lang="sr-Cyrl-CS" altLang="sr-Latn-RS" sz="4000" b="1" dirty="0" smtClean="0"/>
                  <a:t>10</a:t>
                </a:r>
                <a:endParaRPr lang="sr-Cyrl-CS" altLang="sr-Latn-RS" sz="4000" b="1" dirty="0"/>
              </a:p>
            </p:txBody>
          </p:sp>
          <p:sp>
            <p:nvSpPr>
              <p:cNvPr id="96" name="Text Box 112">
                <a:extLst>
                  <a:ext uri="{FF2B5EF4-FFF2-40B4-BE49-F238E27FC236}">
                    <a16:creationId xmlns:a16="http://schemas.microsoft.com/office/drawing/2014/main" xmlns="" id="{E6EB247C-0D05-42C7-9FAA-C5ED2E14FD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22" y="2422"/>
                <a:ext cx="360" cy="6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sr-Cyrl-CS" altLang="sr-Latn-RS" sz="4000" b="1" dirty="0"/>
                  <a:t>4</a:t>
                </a:r>
              </a:p>
            </p:txBody>
          </p:sp>
          <p:sp>
            <p:nvSpPr>
              <p:cNvPr id="97" name="Text Box 113">
                <a:extLst>
                  <a:ext uri="{FF2B5EF4-FFF2-40B4-BE49-F238E27FC236}">
                    <a16:creationId xmlns:a16="http://schemas.microsoft.com/office/drawing/2014/main" xmlns="" id="{E84C911E-2040-4DF5-A643-030E7828AB9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94" y="2994"/>
                <a:ext cx="360" cy="6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sr-Cyrl-CS" altLang="sr-Latn-RS" sz="4000" b="1" dirty="0"/>
                  <a:t>9</a:t>
                </a:r>
              </a:p>
            </p:txBody>
          </p:sp>
        </p:grpSp>
        <p:sp>
          <p:nvSpPr>
            <p:cNvPr id="62" name="Oval 115">
              <a:extLst>
                <a:ext uri="{FF2B5EF4-FFF2-40B4-BE49-F238E27FC236}">
                  <a16:creationId xmlns:a16="http://schemas.microsoft.com/office/drawing/2014/main" xmlns="" id="{2BD1DB82-7E47-4DEF-91AE-E1C7B27EF6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8" y="754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r-Cyrl-BA"/>
            </a:p>
          </p:txBody>
        </p:sp>
      </p:grpSp>
    </p:spTree>
    <p:extLst>
      <p:ext uri="{BB962C8B-B14F-4D97-AF65-F5344CB8AC3E}">
        <p14:creationId xmlns:p14="http://schemas.microsoft.com/office/powerpoint/2010/main" xmlns="" val="155936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0515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пакет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264</Words>
  <Application>Microsoft Office PowerPoint</Application>
  <PresentationFormat>Custom</PresentationFormat>
  <Paragraphs>59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Тема пакета Office</vt:lpstr>
      <vt:lpstr>МАТЕМАТИКА 3. РАЗРЕД</vt:lpstr>
      <vt:lpstr>Множење и дијељење бројем 10</vt:lpstr>
      <vt:lpstr>             </vt:lpstr>
      <vt:lpstr>Таблица множења бројем 10</vt:lpstr>
      <vt:lpstr>2. Јована је скупила доста новца и мами је купила поклон. Нешто новца јој је остало па је одлучила да купи бомбоне и подијели их са својих 10 другарица. Избројала је бомбоне и имала их је укупно 30. Како ће Јована равномјерно подијелити бомбоне?</vt:lpstr>
      <vt:lpstr>Задаци за самосталан рад: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Множење и дијељење бројем 10</dc:title>
  <dc:creator>Asus</dc:creator>
  <cp:lastModifiedBy>Gordana Popadic</cp:lastModifiedBy>
  <cp:revision>16</cp:revision>
  <dcterms:created xsi:type="dcterms:W3CDTF">2020-12-07T23:56:21Z</dcterms:created>
  <dcterms:modified xsi:type="dcterms:W3CDTF">2020-12-10T11:45:28Z</dcterms:modified>
</cp:coreProperties>
</file>