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3" r:id="rId3"/>
    <p:sldId id="271" r:id="rId4"/>
    <p:sldId id="269" r:id="rId5"/>
    <p:sldId id="258" r:id="rId6"/>
    <p:sldId id="270" r:id="rId7"/>
    <p:sldId id="259" r:id="rId8"/>
    <p:sldId id="260" r:id="rId9"/>
    <p:sldId id="261" r:id="rId10"/>
    <p:sldId id="262" r:id="rId11"/>
    <p:sldId id="268" r:id="rId12"/>
    <p:sldId id="267" r:id="rId13"/>
    <p:sldId id="266" r:id="rId14"/>
    <p:sldId id="265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48448A-9986-4C6E-AEA2-DCCA7408C5AE}" v="623" dt="2020-12-10T15:44:29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0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7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69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0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7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55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1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2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62" r:id="rId6"/>
    <p:sldLayoutId id="2147483667" r:id="rId7"/>
    <p:sldLayoutId id="2147483663" r:id="rId8"/>
    <p:sldLayoutId id="2147483664" r:id="rId9"/>
    <p:sldLayoutId id="2147483665" r:id="rId10"/>
    <p:sldLayoutId id="2147483666" r:id="rId11"/>
    <p:sldLayoutId id="21474836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134706B-150F-487B-B4FB-34C10219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raphic 1">
            <a:extLst>
              <a:ext uri="{FF2B5EF4-FFF2-40B4-BE49-F238E27FC236}">
                <a16:creationId xmlns:a16="http://schemas.microsoft.com/office/drawing/2014/main" id="{D6705569-F545-4F47-A260-A9202826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25473" y="1998925"/>
            <a:ext cx="5541054" cy="2149412"/>
          </a:xfrm>
        </p:spPr>
        <p:txBody>
          <a:bodyPr>
            <a:normAutofit/>
          </a:bodyPr>
          <a:lstStyle/>
          <a:p>
            <a:pPr algn="ctr"/>
            <a:r>
              <a:rPr lang="sr-Latn-BA" sz="6000" b="1" dirty="0"/>
              <a:t>Wiederholung</a:t>
            </a:r>
            <a:endParaRPr lang="de-DE" sz="6000" b="1" dirty="0"/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A23288-9BC1-4C5D-A27F-9B00084E3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9" y="1562070"/>
            <a:ext cx="11750722" cy="24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72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0A2335-6825-45BF-9B41-BB9617D4E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992" y="1378226"/>
            <a:ext cx="7433859" cy="405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1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C94EBD-C013-45D6-BE6D-88320370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426" y="1086678"/>
            <a:ext cx="6897712" cy="378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2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A872A2-F247-4966-994C-5090A0C78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30" y="1438461"/>
            <a:ext cx="7484994" cy="4814908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B7E69AA-D8EE-4083-808B-411BC053AE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863014"/>
              </p:ext>
            </p:extLst>
          </p:nvPr>
        </p:nvGraphicFramePr>
        <p:xfrm>
          <a:off x="1676124" y="604631"/>
          <a:ext cx="81280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11269528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r-Latn-BA" sz="2800" dirty="0">
                          <a:solidFill>
                            <a:schemeClr val="tx1"/>
                          </a:solidFill>
                        </a:rPr>
                        <a:t>Hausaufgabe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058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640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8941B5-06E7-4DE0-B6C1-CF5FB6684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723900"/>
            <a:ext cx="109061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7FEC9AD-B6A5-4511-9B6D-2612693BCE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904266"/>
              </p:ext>
            </p:extLst>
          </p:nvPr>
        </p:nvGraphicFramePr>
        <p:xfrm>
          <a:off x="1583141" y="282938"/>
          <a:ext cx="8440382" cy="1109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0382">
                  <a:extLst>
                    <a:ext uri="{9D8B030D-6E8A-4147-A177-3AD203B41FA5}">
                      <a16:colId xmlns:a16="http://schemas.microsoft.com/office/drawing/2014/main" val="3406657494"/>
                    </a:ext>
                  </a:extLst>
                </a:gridCol>
              </a:tblGrid>
              <a:tr h="1109134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https://quizlet.com/480121187/beste-freunde-a22-l31-flash-cards/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478932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DC3C8B-F4C5-42DD-8F9B-AEF91117B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862" y="1627493"/>
            <a:ext cx="5953623" cy="51628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ECCCAA-52B7-45D9-99EB-0BFA157E4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376" y="1627493"/>
            <a:ext cx="595362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89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807A50-2985-4D6C-A7ED-96762300E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68" y="1006129"/>
            <a:ext cx="2314575" cy="2009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1E552E-82E5-4625-B5E9-FF4C04E48C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1009" y="1006129"/>
            <a:ext cx="1943100" cy="1971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4F923F-4CE4-4B15-B7DE-7047A9E7A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10" y="1215678"/>
            <a:ext cx="1971675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37E978-15AC-48AB-97F8-A4603E46D3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668" y="1006129"/>
            <a:ext cx="1774927" cy="1934755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A6FFE0-59A5-482A-87A6-F03DE192B6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58239"/>
              </p:ext>
            </p:extLst>
          </p:nvPr>
        </p:nvGraphicFramePr>
        <p:xfrm>
          <a:off x="2893528" y="3776870"/>
          <a:ext cx="2314576" cy="2305878"/>
        </p:xfrm>
        <a:graphic>
          <a:graphicData uri="http://schemas.openxmlformats.org/drawingml/2006/table">
            <a:tbl>
              <a:tblPr/>
              <a:tblGrid>
                <a:gridCol w="2314576">
                  <a:extLst>
                    <a:ext uri="{9D8B030D-6E8A-4147-A177-3AD203B41FA5}">
                      <a16:colId xmlns:a16="http://schemas.microsoft.com/office/drawing/2014/main" val="3910715831"/>
                    </a:ext>
                  </a:extLst>
                </a:gridCol>
              </a:tblGrid>
              <a:tr h="2305878">
                <a:tc>
                  <a:txBody>
                    <a:bodyPr/>
                    <a:lstStyle/>
                    <a:p>
                      <a:r>
                        <a:rPr lang="de-DE" dirty="0"/>
                        <a:t>Hier steht..... Tannenbaum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32080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62A58917-1775-49BB-BC6A-00AB28EF5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0630" y="4413596"/>
            <a:ext cx="1543050" cy="1438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2F8AEC-5C1D-431F-859A-102461410F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410" y="3839196"/>
            <a:ext cx="1724025" cy="21812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25AE310-9FFA-4E37-9F7E-25B691F755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3680171"/>
            <a:ext cx="353377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2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0F23E8-0B31-48EF-81D6-792A5EDDF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23" y="800763"/>
            <a:ext cx="1971675" cy="15525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9C69DB-BF1F-4897-A4FD-E6DC156DFF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20" y="3958843"/>
            <a:ext cx="1724025" cy="2181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0E6607-92DA-4E4C-B17D-FAB4B203D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22" y="806177"/>
            <a:ext cx="2009775" cy="21907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F18677C-0F01-49F4-AE02-754AAD2C0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339269" y="3487136"/>
            <a:ext cx="1457325" cy="2771774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F3ED1F1E-C9F5-43C2-A3F5-A93DE119B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892952"/>
              </p:ext>
            </p:extLst>
          </p:nvPr>
        </p:nvGraphicFramePr>
        <p:xfrm>
          <a:off x="2254469" y="1229710"/>
          <a:ext cx="2648607" cy="1008993"/>
        </p:xfrm>
        <a:graphic>
          <a:graphicData uri="http://schemas.openxmlformats.org/drawingml/2006/table">
            <a:tbl>
              <a:tblPr/>
              <a:tblGrid>
                <a:gridCol w="2648607">
                  <a:extLst>
                    <a:ext uri="{9D8B030D-6E8A-4147-A177-3AD203B41FA5}">
                      <a16:colId xmlns:a16="http://schemas.microsoft.com/office/drawing/2014/main" val="3547891334"/>
                    </a:ext>
                  </a:extLst>
                </a:gridCol>
              </a:tblGrid>
              <a:tr h="1008993">
                <a:tc>
                  <a:txBody>
                    <a:bodyPr/>
                    <a:lstStyle/>
                    <a:p>
                      <a:r>
                        <a:rPr lang="de-DE" dirty="0"/>
                        <a:t>e</a:t>
                      </a:r>
                      <a:r>
                        <a:rPr lang="sr-Latn-BA" dirty="0"/>
                        <a:t>in modernes Fahrrad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21595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231E423-FC8F-4660-8CDB-910D78AB0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155689"/>
              </p:ext>
            </p:extLst>
          </p:nvPr>
        </p:nvGraphicFramePr>
        <p:xfrm>
          <a:off x="6684579" y="1292772"/>
          <a:ext cx="2695904" cy="1166649"/>
        </p:xfrm>
        <a:graphic>
          <a:graphicData uri="http://schemas.openxmlformats.org/drawingml/2006/table">
            <a:tbl>
              <a:tblPr/>
              <a:tblGrid>
                <a:gridCol w="2695904">
                  <a:extLst>
                    <a:ext uri="{9D8B030D-6E8A-4147-A177-3AD203B41FA5}">
                      <a16:colId xmlns:a16="http://schemas.microsoft.com/office/drawing/2014/main" val="2512204852"/>
                    </a:ext>
                  </a:extLst>
                </a:gridCol>
              </a:tblGrid>
              <a:tr h="1166649">
                <a:tc>
                  <a:txBody>
                    <a:bodyPr/>
                    <a:lstStyle/>
                    <a:p>
                      <a:r>
                        <a:rPr lang="de-DE" dirty="0"/>
                        <a:t>e</a:t>
                      </a:r>
                      <a:r>
                        <a:rPr lang="sr-Latn-BA" dirty="0"/>
                        <a:t>in sch</a:t>
                      </a:r>
                      <a:r>
                        <a:rPr lang="de-DE" dirty="0"/>
                        <a:t>önes Lied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229320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59348766-420F-4466-B91D-7FEC60545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09771"/>
              </p:ext>
            </p:extLst>
          </p:nvPr>
        </p:nvGraphicFramePr>
        <p:xfrm>
          <a:off x="2317531" y="4493172"/>
          <a:ext cx="2711669" cy="914400"/>
        </p:xfrm>
        <a:graphic>
          <a:graphicData uri="http://schemas.openxmlformats.org/drawingml/2006/table">
            <a:tbl>
              <a:tblPr/>
              <a:tblGrid>
                <a:gridCol w="2711669">
                  <a:extLst>
                    <a:ext uri="{9D8B030D-6E8A-4147-A177-3AD203B41FA5}">
                      <a16:colId xmlns:a16="http://schemas.microsoft.com/office/drawing/2014/main" val="493216371"/>
                    </a:ext>
                  </a:extLst>
                </a:gridCol>
              </a:tblGrid>
              <a:tr h="8986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ein großer </a:t>
                      </a:r>
                      <a:r>
                        <a:rPr lang="sr-Latn-BA" sz="1800" dirty="0"/>
                        <a:t>Tannenbaum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438934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DBF60C-4506-428C-8459-B258DAB08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260806"/>
              </p:ext>
            </p:extLst>
          </p:nvPr>
        </p:nvGraphicFramePr>
        <p:xfrm>
          <a:off x="6810703" y="4477407"/>
          <a:ext cx="2790497" cy="914400"/>
        </p:xfrm>
        <a:graphic>
          <a:graphicData uri="http://schemas.openxmlformats.org/drawingml/2006/table">
            <a:tbl>
              <a:tblPr/>
              <a:tblGrid>
                <a:gridCol w="2790497">
                  <a:extLst>
                    <a:ext uri="{9D8B030D-6E8A-4147-A177-3AD203B41FA5}">
                      <a16:colId xmlns:a16="http://schemas.microsoft.com/office/drawing/2014/main" val="8597611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r>
                        <a:rPr lang="de-DE" dirty="0"/>
                        <a:t>Ein weißes Handy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989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03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3B578-BC9A-47D7-B231-E0A97B0AE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611" y="522669"/>
            <a:ext cx="2981325" cy="257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BE8D3-892C-4A79-A769-67C3B8BC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60" y="589344"/>
            <a:ext cx="2371725" cy="2505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610443-A249-49D2-8E64-49838CDE37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004" y="3559998"/>
            <a:ext cx="3171825" cy="2562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6D888F-32CA-494C-8BF2-604954A06A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59" y="3545710"/>
            <a:ext cx="2752725" cy="2590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DC4AF2-D515-4C7C-BA23-F5043B2F63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5088" y="3545328"/>
            <a:ext cx="1154363" cy="27102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56DECD-1284-41A7-B9EF-CB0C13A02B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69348" y="4319466"/>
            <a:ext cx="1285875" cy="15525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C266DC5-3557-48E6-9DE9-EE5F9EDEF7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32482" y="985959"/>
            <a:ext cx="2159606" cy="22095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1494AA5-A880-46AC-BA7E-E41AF6F3AE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5088" y="602427"/>
            <a:ext cx="1206802" cy="267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8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D5D0FA0-6E3B-45D1-B9DE-C07BEB5045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551692"/>
              </p:ext>
            </p:extLst>
          </p:nvPr>
        </p:nvGraphicFramePr>
        <p:xfrm>
          <a:off x="2506718" y="1198179"/>
          <a:ext cx="3326524" cy="993228"/>
        </p:xfrm>
        <a:graphic>
          <a:graphicData uri="http://schemas.openxmlformats.org/drawingml/2006/table">
            <a:tbl>
              <a:tblPr/>
              <a:tblGrid>
                <a:gridCol w="3326524">
                  <a:extLst>
                    <a:ext uri="{9D8B030D-6E8A-4147-A177-3AD203B41FA5}">
                      <a16:colId xmlns:a16="http://schemas.microsoft.com/office/drawing/2014/main" val="3114752689"/>
                    </a:ext>
                  </a:extLst>
                </a:gridCol>
              </a:tblGrid>
              <a:tr h="993228">
                <a:tc>
                  <a:txBody>
                    <a:bodyPr/>
                    <a:lstStyle/>
                    <a:p>
                      <a:r>
                        <a:rPr lang="de-DE" dirty="0"/>
                        <a:t>ein alter Computer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398847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0CF3663-EF06-43D8-8BA4-F2A9DC239D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593378"/>
              </p:ext>
            </p:extLst>
          </p:nvPr>
        </p:nvGraphicFramePr>
        <p:xfrm>
          <a:off x="6779173" y="1370404"/>
          <a:ext cx="3436883" cy="1103587"/>
        </p:xfrm>
        <a:graphic>
          <a:graphicData uri="http://schemas.openxmlformats.org/drawingml/2006/table">
            <a:tbl>
              <a:tblPr/>
              <a:tblGrid>
                <a:gridCol w="3436883">
                  <a:extLst>
                    <a:ext uri="{9D8B030D-6E8A-4147-A177-3AD203B41FA5}">
                      <a16:colId xmlns:a16="http://schemas.microsoft.com/office/drawing/2014/main" val="1697910464"/>
                    </a:ext>
                  </a:extLst>
                </a:gridCol>
              </a:tblGrid>
              <a:tr h="1103587">
                <a:tc>
                  <a:txBody>
                    <a:bodyPr/>
                    <a:lstStyle/>
                    <a:p>
                      <a:r>
                        <a:rPr lang="de-DE" dirty="0"/>
                        <a:t>schwarze Jeans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410313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4101A9-70FD-4684-8728-001291C9D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237767"/>
              </p:ext>
            </p:extLst>
          </p:nvPr>
        </p:nvGraphicFramePr>
        <p:xfrm>
          <a:off x="2391103" y="3831022"/>
          <a:ext cx="3704897" cy="1135117"/>
        </p:xfrm>
        <a:graphic>
          <a:graphicData uri="http://schemas.openxmlformats.org/drawingml/2006/table">
            <a:tbl>
              <a:tblPr/>
              <a:tblGrid>
                <a:gridCol w="3704897">
                  <a:extLst>
                    <a:ext uri="{9D8B030D-6E8A-4147-A177-3AD203B41FA5}">
                      <a16:colId xmlns:a16="http://schemas.microsoft.com/office/drawing/2014/main" val="2588985175"/>
                    </a:ext>
                  </a:extLst>
                </a:gridCol>
              </a:tblGrid>
              <a:tr h="1135117">
                <a:tc>
                  <a:txBody>
                    <a:bodyPr/>
                    <a:lstStyle/>
                    <a:p>
                      <a:r>
                        <a:rPr lang="de-DE" dirty="0"/>
                        <a:t>ein dunkelblauer Pullover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64307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AED578D-EB44-4E24-9F52-B1B078538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571074"/>
              </p:ext>
            </p:extLst>
          </p:nvPr>
        </p:nvGraphicFramePr>
        <p:xfrm>
          <a:off x="6809742" y="3909850"/>
          <a:ext cx="3563007" cy="1056289"/>
        </p:xfrm>
        <a:graphic>
          <a:graphicData uri="http://schemas.openxmlformats.org/drawingml/2006/table">
            <a:tbl>
              <a:tblPr/>
              <a:tblGrid>
                <a:gridCol w="3563007">
                  <a:extLst>
                    <a:ext uri="{9D8B030D-6E8A-4147-A177-3AD203B41FA5}">
                      <a16:colId xmlns:a16="http://schemas.microsoft.com/office/drawing/2014/main" val="2127052340"/>
                    </a:ext>
                  </a:extLst>
                </a:gridCol>
              </a:tblGrid>
              <a:tr h="1056289">
                <a:tc>
                  <a:txBody>
                    <a:bodyPr/>
                    <a:lstStyle/>
                    <a:p>
                      <a:r>
                        <a:rPr lang="de-DE" dirty="0"/>
                        <a:t>ein neues Duschgel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90422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731E0A3-556E-4A41-9410-F506714D7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1" y="817418"/>
            <a:ext cx="2159606" cy="2209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FCBF65-543A-42B5-8E82-BBD3CF021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86" y="3413564"/>
            <a:ext cx="1285875" cy="15525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A7761C0-DE45-43C8-944A-953EED702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1724" y="602427"/>
            <a:ext cx="1040166" cy="2305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1071D5-2B60-4330-BBE7-C60DBB706B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979" y="3545328"/>
            <a:ext cx="880472" cy="206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6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C02054-97AB-4450-B67D-42377B0D3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6956" y="790575"/>
            <a:ext cx="3371850" cy="263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C7B995-06A1-474C-9DEC-B1CC51DB8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846" y="790575"/>
            <a:ext cx="3381375" cy="26479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FFE1EA-3C0D-4C5D-8541-DD5ACB6C2B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2937" y="3986212"/>
            <a:ext cx="2743200" cy="2543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DC0D49-F3D0-4A82-B389-FA0E53EFA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5103" y="4490013"/>
            <a:ext cx="2100091" cy="2039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4F6C06-5A6A-4EEB-9030-A7B644B6F8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08652" y="671512"/>
            <a:ext cx="1362017" cy="27574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1EBDCD-FD86-42CA-8CE3-D76209D681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0848" y="1597306"/>
            <a:ext cx="2135016" cy="14777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395869-C1A3-4C09-89C1-50B652BA4D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75864" y="4223825"/>
            <a:ext cx="2790825" cy="2571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0B5972F-6E47-4FC3-B582-C2415F30EF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517281" y="4490013"/>
            <a:ext cx="2674718" cy="20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95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85A5CCE-E632-40DB-B631-36E050923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251672"/>
              </p:ext>
            </p:extLst>
          </p:nvPr>
        </p:nvGraphicFramePr>
        <p:xfrm>
          <a:off x="1941444" y="1073426"/>
          <a:ext cx="2849216" cy="649356"/>
        </p:xfrm>
        <a:graphic>
          <a:graphicData uri="http://schemas.openxmlformats.org/drawingml/2006/table">
            <a:tbl>
              <a:tblPr/>
              <a:tblGrid>
                <a:gridCol w="2849216">
                  <a:extLst>
                    <a:ext uri="{9D8B030D-6E8A-4147-A177-3AD203B41FA5}">
                      <a16:colId xmlns:a16="http://schemas.microsoft.com/office/drawing/2014/main" val="563924360"/>
                    </a:ext>
                  </a:extLst>
                </a:gridCol>
              </a:tblGrid>
              <a:tr h="649356">
                <a:tc>
                  <a:txBody>
                    <a:bodyPr/>
                    <a:lstStyle/>
                    <a:p>
                      <a:r>
                        <a:rPr lang="de-DE" dirty="0"/>
                        <a:t>ein kariertes Handtuch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46255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E914B50-CB4D-46EB-8E64-4E45E0F1F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38821"/>
              </p:ext>
            </p:extLst>
          </p:nvPr>
        </p:nvGraphicFramePr>
        <p:xfrm>
          <a:off x="6679096" y="1073426"/>
          <a:ext cx="3366052" cy="967409"/>
        </p:xfrm>
        <a:graphic>
          <a:graphicData uri="http://schemas.openxmlformats.org/drawingml/2006/table">
            <a:tbl>
              <a:tblPr/>
              <a:tblGrid>
                <a:gridCol w="3366052">
                  <a:extLst>
                    <a:ext uri="{9D8B030D-6E8A-4147-A177-3AD203B41FA5}">
                      <a16:colId xmlns:a16="http://schemas.microsoft.com/office/drawing/2014/main" val="2823352140"/>
                    </a:ext>
                  </a:extLst>
                </a:gridCol>
              </a:tblGrid>
              <a:tr h="967409">
                <a:tc>
                  <a:txBody>
                    <a:bodyPr/>
                    <a:lstStyle/>
                    <a:p>
                      <a:r>
                        <a:rPr lang="de-DE" dirty="0"/>
                        <a:t>eine karierte Wasserflasche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702737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650583A-BCA4-447D-B56C-F48C391BF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299525"/>
              </p:ext>
            </p:extLst>
          </p:nvPr>
        </p:nvGraphicFramePr>
        <p:xfrm>
          <a:off x="1802296" y="3233530"/>
          <a:ext cx="3127513" cy="649356"/>
        </p:xfrm>
        <a:graphic>
          <a:graphicData uri="http://schemas.openxmlformats.org/drawingml/2006/table">
            <a:tbl>
              <a:tblPr/>
              <a:tblGrid>
                <a:gridCol w="3127513">
                  <a:extLst>
                    <a:ext uri="{9D8B030D-6E8A-4147-A177-3AD203B41FA5}">
                      <a16:colId xmlns:a16="http://schemas.microsoft.com/office/drawing/2014/main" val="1818212114"/>
                    </a:ext>
                  </a:extLst>
                </a:gridCol>
              </a:tblGrid>
              <a:tr h="649356">
                <a:tc>
                  <a:txBody>
                    <a:bodyPr/>
                    <a:lstStyle/>
                    <a:p>
                      <a:r>
                        <a:rPr lang="de-DE" dirty="0"/>
                        <a:t>ein bunter Basketball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794517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94FF716-12C2-4F3E-B6A0-7FC6724CEB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7031607"/>
              </p:ext>
            </p:extLst>
          </p:nvPr>
        </p:nvGraphicFramePr>
        <p:xfrm>
          <a:off x="6732104" y="3220278"/>
          <a:ext cx="3273287" cy="821635"/>
        </p:xfrm>
        <a:graphic>
          <a:graphicData uri="http://schemas.openxmlformats.org/drawingml/2006/table">
            <a:tbl>
              <a:tblPr/>
              <a:tblGrid>
                <a:gridCol w="3273287">
                  <a:extLst>
                    <a:ext uri="{9D8B030D-6E8A-4147-A177-3AD203B41FA5}">
                      <a16:colId xmlns:a16="http://schemas.microsoft.com/office/drawing/2014/main" val="3221025707"/>
                    </a:ext>
                  </a:extLst>
                </a:gridCol>
              </a:tblGrid>
              <a:tr h="821635">
                <a:tc>
                  <a:txBody>
                    <a:bodyPr/>
                    <a:lstStyle/>
                    <a:p>
                      <a:r>
                        <a:rPr lang="de-DE" dirty="0"/>
                        <a:t>dunkelbraune Schuhe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230941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8588FA4D-EEDD-4C15-A0E7-11E5E8399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76" y="878785"/>
            <a:ext cx="1562100" cy="11620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03F8BF-33A8-4B82-A11E-62666CE73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9" y="2414380"/>
            <a:ext cx="1600200" cy="1638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37B0F1-188E-41F8-9566-40647E8B6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4504" y="671512"/>
            <a:ext cx="1076165" cy="2178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9099D7B-4044-4D51-B7F3-C4B33D4928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0045148" y="3151615"/>
            <a:ext cx="2245644" cy="171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01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6ECB-BB4C-4AF1-9E4D-7A2CB6BFF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809" y="1060174"/>
            <a:ext cx="9660382" cy="406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12190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53</Words>
  <Application>Microsoft Office PowerPoint</Application>
  <PresentationFormat>Widescreen</PresentationFormat>
  <Paragraphs>16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BrushVTI</vt:lpstr>
      <vt:lpstr>Wiederholung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Korisnik</cp:lastModifiedBy>
  <cp:revision>122</cp:revision>
  <dcterms:created xsi:type="dcterms:W3CDTF">2020-12-10T15:25:07Z</dcterms:created>
  <dcterms:modified xsi:type="dcterms:W3CDTF">2020-12-21T12:41:38Z</dcterms:modified>
</cp:coreProperties>
</file>