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E77B52-C3FB-4D18-A886-16F2E4EEF796}" type="datetimeFigureOut">
              <a:rPr lang="sr-Latn-CS" smtClean="0"/>
              <a:t>10.2.2021.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5BF4AF-BA1C-49E1-A90B-16FBC0B0AF66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PRONOMI DIRETTI</a:t>
            </a:r>
            <a:br>
              <a:rPr lang="bs-Latn-BA" dirty="0" smtClean="0"/>
            </a:br>
            <a:r>
              <a:rPr lang="bs-Latn-BA" dirty="0" smtClean="0"/>
              <a:t>Ripasso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          </a:t>
            </a:r>
            <a:r>
              <a:rPr lang="sr-Latn-RS" sz="3200" b="1" dirty="0" smtClean="0">
                <a:solidFill>
                  <a:schemeClr val="accent2">
                    <a:lumMod val="75000"/>
                  </a:schemeClr>
                </a:solidFill>
              </a:rPr>
              <a:t>GRAZIE PER L’ATTENZIONE!</a:t>
            </a:r>
            <a:endParaRPr lang="sr-Latn-R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04056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 descr="C:\Users\DRAGISA\Desktop\časovi prezent\viber_image_2021-02-09_06-04-3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143900" cy="617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2050" name="Picture 2" descr="C:\Users\DRAGISA\Desktop\časovi prezent\viber_image_2021-02-09_06-04-3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15304" cy="617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074" name="Picture 2" descr="C:\Users\DRAGISA\Desktop\časovi prezent\viber_image_2021-02-09_06-04-30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572428" cy="6242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548680"/>
            <a:ext cx="7560840" cy="5907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17728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LA</a:t>
            </a:r>
            <a:endParaRPr lang="sr-Latn-R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653"/>
            <a:ext cx="8172400" cy="6267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2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7272807" cy="5979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405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" y="548680"/>
            <a:ext cx="764319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LA PREPARO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LA CUCINA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LI PORTA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LO PULITE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252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b="1" dirty="0" smtClean="0"/>
              <a:t>COMPITO:</a:t>
            </a:r>
          </a:p>
          <a:p>
            <a:endParaRPr lang="sr-Latn-RS" b="1" dirty="0"/>
          </a:p>
          <a:p>
            <a:endParaRPr lang="sr-Latn-RS" b="1" dirty="0" smtClean="0"/>
          </a:p>
          <a:p>
            <a:r>
              <a:rPr lang="sr-Latn-RS" b="1" dirty="0" smtClean="0"/>
              <a:t> Quaderno degli esercizi, pagina 110, esercizio n. 8 e 9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5551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34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Opulent</vt:lpstr>
      <vt:lpstr>PRONOMI DIRETTI Ripasso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DRAGISA</dc:creator>
  <cp:lastModifiedBy>RL</cp:lastModifiedBy>
  <cp:revision>6</cp:revision>
  <dcterms:created xsi:type="dcterms:W3CDTF">2021-02-09T04:34:41Z</dcterms:created>
  <dcterms:modified xsi:type="dcterms:W3CDTF">2021-02-10T05:36:48Z</dcterms:modified>
</cp:coreProperties>
</file>