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4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1D5956-8264-4B40-9EBF-68CD6822DF38}" type="doc">
      <dgm:prSet loTypeId="urn:microsoft.com/office/officeart/2016/7/layout/LinearBlockProcessNumbered" loCatId="process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77FF4D46-7FBB-4B81-91A7-65CF871CBBB2}">
      <dgm:prSet/>
      <dgm:spPr/>
      <dgm:t>
        <a:bodyPr/>
        <a:lstStyle/>
        <a:p>
          <a:r>
            <a:rPr lang="sr-Latn-RS" baseline="0"/>
            <a:t>We use adjectives to describe nouns and pronouns and they can come before these types of words in a sentence.</a:t>
          </a:r>
          <a:endParaRPr lang="en-US"/>
        </a:p>
      </dgm:t>
    </dgm:pt>
    <dgm:pt modelId="{642B2916-59CD-4388-AA2B-ED25FD03165A}" type="parTrans" cxnId="{3CE9B20F-1041-47EB-99B2-4E75C828FD9B}">
      <dgm:prSet/>
      <dgm:spPr/>
      <dgm:t>
        <a:bodyPr/>
        <a:lstStyle/>
        <a:p>
          <a:endParaRPr lang="en-US"/>
        </a:p>
      </dgm:t>
    </dgm:pt>
    <dgm:pt modelId="{A7DDF764-745C-41BD-A316-8812FC20AC4E}" type="sibTrans" cxnId="{3CE9B20F-1041-47EB-99B2-4E75C828FD9B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D43A1B6C-580E-4C7F-99C1-4F2BFD0A9751}">
      <dgm:prSet/>
      <dgm:spPr/>
      <dgm:t>
        <a:bodyPr/>
        <a:lstStyle/>
        <a:p>
          <a:r>
            <a:rPr lang="sr-Latn-RS" baseline="0"/>
            <a:t>Examples:</a:t>
          </a:r>
          <a:endParaRPr lang="en-US"/>
        </a:p>
      </dgm:t>
    </dgm:pt>
    <dgm:pt modelId="{E3548009-B230-4BCD-B1D9-24E7F9AD4001}" type="parTrans" cxnId="{ADDFDB82-C427-42ED-AC83-985EE077363E}">
      <dgm:prSet/>
      <dgm:spPr/>
      <dgm:t>
        <a:bodyPr/>
        <a:lstStyle/>
        <a:p>
          <a:endParaRPr lang="en-US"/>
        </a:p>
      </dgm:t>
    </dgm:pt>
    <dgm:pt modelId="{C489B896-566D-428F-96AB-50E5E4475833}" type="sibTrans" cxnId="{ADDFDB82-C427-42ED-AC83-985EE077363E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C9F45D9B-546E-4600-991B-CDB7B6ABF53C}">
      <dgm:prSet/>
      <dgm:spPr/>
      <dgm:t>
        <a:bodyPr/>
        <a:lstStyle/>
        <a:p>
          <a:r>
            <a:rPr lang="sr-Latn-RS" baseline="0" dirty="0"/>
            <a:t>He is a </a:t>
          </a:r>
          <a:r>
            <a:rPr lang="sr-Latn-RS" b="1" baseline="0" dirty="0">
              <a:solidFill>
                <a:schemeClr val="tx1"/>
              </a:solidFill>
            </a:rPr>
            <a:t>serious</a:t>
          </a:r>
          <a:r>
            <a:rPr lang="sr-Latn-RS" baseline="0" dirty="0"/>
            <a:t> man.</a:t>
          </a:r>
          <a:endParaRPr lang="en-US" dirty="0"/>
        </a:p>
      </dgm:t>
    </dgm:pt>
    <dgm:pt modelId="{8ADBFB7A-4CC3-4267-8B25-1CF6E08BC95D}" type="parTrans" cxnId="{B6FB97BC-4018-4016-8074-AF5D41688CA7}">
      <dgm:prSet/>
      <dgm:spPr/>
      <dgm:t>
        <a:bodyPr/>
        <a:lstStyle/>
        <a:p>
          <a:endParaRPr lang="en-US"/>
        </a:p>
      </dgm:t>
    </dgm:pt>
    <dgm:pt modelId="{FA5C4127-89AB-486E-8126-87E612760C75}" type="sibTrans" cxnId="{B6FB97BC-4018-4016-8074-AF5D41688CA7}">
      <dgm:prSet/>
      <dgm:spPr/>
      <dgm:t>
        <a:bodyPr/>
        <a:lstStyle/>
        <a:p>
          <a:endParaRPr lang="en-US"/>
        </a:p>
      </dgm:t>
    </dgm:pt>
    <dgm:pt modelId="{D5462350-049D-4BE4-A7A1-3D738D34B91E}">
      <dgm:prSet/>
      <dgm:spPr/>
      <dgm:t>
        <a:bodyPr/>
        <a:lstStyle/>
        <a:p>
          <a:r>
            <a:rPr lang="sr-Latn-RS" baseline="0" dirty="0"/>
            <a:t>She is a </a:t>
          </a:r>
          <a:r>
            <a:rPr lang="sr-Latn-RS" b="1" baseline="0" dirty="0">
              <a:solidFill>
                <a:schemeClr val="tx1"/>
              </a:solidFill>
            </a:rPr>
            <a:t>careful</a:t>
          </a:r>
          <a:r>
            <a:rPr lang="sr-Latn-RS" baseline="0" dirty="0"/>
            <a:t> driver.</a:t>
          </a:r>
          <a:endParaRPr lang="en-US" dirty="0"/>
        </a:p>
      </dgm:t>
    </dgm:pt>
    <dgm:pt modelId="{1362B449-39B9-4301-B970-B3FED4C626C2}" type="parTrans" cxnId="{5CAC13DE-E95D-4F06-9C87-A5C32E1B5480}">
      <dgm:prSet/>
      <dgm:spPr/>
      <dgm:t>
        <a:bodyPr/>
        <a:lstStyle/>
        <a:p>
          <a:endParaRPr lang="en-US"/>
        </a:p>
      </dgm:t>
    </dgm:pt>
    <dgm:pt modelId="{FB31CAD5-52CA-4DD5-88AE-6365068489EB}" type="sibTrans" cxnId="{5CAC13DE-E95D-4F06-9C87-A5C32E1B5480}">
      <dgm:prSet/>
      <dgm:spPr/>
      <dgm:t>
        <a:bodyPr/>
        <a:lstStyle/>
        <a:p>
          <a:endParaRPr lang="en-US"/>
        </a:p>
      </dgm:t>
    </dgm:pt>
    <dgm:pt modelId="{B77FD1D8-9AB3-42E3-ABCD-4C399FA50364}">
      <dgm:prSet/>
      <dgm:spPr/>
      <dgm:t>
        <a:bodyPr/>
        <a:lstStyle/>
        <a:p>
          <a:r>
            <a:rPr lang="sr-Latn-RS" baseline="0" dirty="0"/>
            <a:t>They always look </a:t>
          </a:r>
          <a:r>
            <a:rPr lang="sr-Latn-RS" b="1" baseline="0" dirty="0">
              <a:solidFill>
                <a:schemeClr val="tx1"/>
              </a:solidFill>
            </a:rPr>
            <a:t>angry</a:t>
          </a:r>
          <a:r>
            <a:rPr lang="sr-Latn-RS" baseline="0" dirty="0"/>
            <a:t>.</a:t>
          </a:r>
          <a:endParaRPr lang="en-US" dirty="0"/>
        </a:p>
      </dgm:t>
    </dgm:pt>
    <dgm:pt modelId="{8A7E4748-A411-44D5-B1C9-CBE14EFDDAFE}" type="parTrans" cxnId="{0EC43F1E-1B48-4E2C-8FAA-539988977A67}">
      <dgm:prSet/>
      <dgm:spPr/>
      <dgm:t>
        <a:bodyPr/>
        <a:lstStyle/>
        <a:p>
          <a:endParaRPr lang="en-US"/>
        </a:p>
      </dgm:t>
    </dgm:pt>
    <dgm:pt modelId="{2A809847-7B12-4883-86EE-2564B20931F6}" type="sibTrans" cxnId="{0EC43F1E-1B48-4E2C-8FAA-539988977A67}">
      <dgm:prSet/>
      <dgm:spPr/>
      <dgm:t>
        <a:bodyPr/>
        <a:lstStyle/>
        <a:p>
          <a:endParaRPr lang="en-US"/>
        </a:p>
      </dgm:t>
    </dgm:pt>
    <dgm:pt modelId="{FE32F68B-E796-4C71-9BF4-B91D0A8E525C}" type="pres">
      <dgm:prSet presAssocID="{0A1D5956-8264-4B40-9EBF-68CD6822DF38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77378E-3BCD-41E2-AFFE-C48D3537F3A8}" type="pres">
      <dgm:prSet presAssocID="{77FF4D46-7FBB-4B81-91A7-65CF871CBBB2}" presName="compositeNode" presStyleCnt="0">
        <dgm:presLayoutVars>
          <dgm:bulletEnabled val="1"/>
        </dgm:presLayoutVars>
      </dgm:prSet>
      <dgm:spPr/>
    </dgm:pt>
    <dgm:pt modelId="{E019087D-8F16-49C9-A025-5FB6E57C7516}" type="pres">
      <dgm:prSet presAssocID="{77FF4D46-7FBB-4B81-91A7-65CF871CBBB2}" presName="bgRect" presStyleLbl="alignNode1" presStyleIdx="0" presStyleCnt="2"/>
      <dgm:spPr/>
      <dgm:t>
        <a:bodyPr/>
        <a:lstStyle/>
        <a:p>
          <a:endParaRPr lang="en-US"/>
        </a:p>
      </dgm:t>
    </dgm:pt>
    <dgm:pt modelId="{C7D5147C-FDB0-44C4-A579-C515A2DD19A2}" type="pres">
      <dgm:prSet presAssocID="{A7DDF764-745C-41BD-A316-8812FC20AC4E}" presName="sibTransNodeRect" presStyleLbl="align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34D29C-E20A-4244-A07E-CC0EAC4E5552}" type="pres">
      <dgm:prSet presAssocID="{77FF4D46-7FBB-4B81-91A7-65CF871CBBB2}" presName="nodeRect" presStyleLbl="align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B1C15A-9268-4C7B-9962-1257F6407C8F}" type="pres">
      <dgm:prSet presAssocID="{A7DDF764-745C-41BD-A316-8812FC20AC4E}" presName="sibTrans" presStyleCnt="0"/>
      <dgm:spPr/>
    </dgm:pt>
    <dgm:pt modelId="{E67C6146-2763-4E55-B692-F6E4EACFB2BE}" type="pres">
      <dgm:prSet presAssocID="{D43A1B6C-580E-4C7F-99C1-4F2BFD0A9751}" presName="compositeNode" presStyleCnt="0">
        <dgm:presLayoutVars>
          <dgm:bulletEnabled val="1"/>
        </dgm:presLayoutVars>
      </dgm:prSet>
      <dgm:spPr/>
    </dgm:pt>
    <dgm:pt modelId="{697069DF-AC7D-4667-A11A-2F249DD06AEE}" type="pres">
      <dgm:prSet presAssocID="{D43A1B6C-580E-4C7F-99C1-4F2BFD0A9751}" presName="bgRect" presStyleLbl="alignNode1" presStyleIdx="1" presStyleCnt="2"/>
      <dgm:spPr/>
      <dgm:t>
        <a:bodyPr/>
        <a:lstStyle/>
        <a:p>
          <a:endParaRPr lang="en-US"/>
        </a:p>
      </dgm:t>
    </dgm:pt>
    <dgm:pt modelId="{4F9C861F-9F07-4FA1-913B-F0B2423F6279}" type="pres">
      <dgm:prSet presAssocID="{C489B896-566D-428F-96AB-50E5E4475833}" presName="sibTransNodeRect" presStyleLbl="align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9135A-089E-42DA-99FA-D05EDE3F589B}" type="pres">
      <dgm:prSet presAssocID="{D43A1B6C-580E-4C7F-99C1-4F2BFD0A9751}" presName="nodeRect" presStyleLbl="alig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FB97BC-4018-4016-8074-AF5D41688CA7}" srcId="{D43A1B6C-580E-4C7F-99C1-4F2BFD0A9751}" destId="{C9F45D9B-546E-4600-991B-CDB7B6ABF53C}" srcOrd="0" destOrd="0" parTransId="{8ADBFB7A-4CC3-4267-8B25-1CF6E08BC95D}" sibTransId="{FA5C4127-89AB-486E-8126-87E612760C75}"/>
    <dgm:cxn modelId="{C57ECA8A-B363-4AD0-B96F-B15FE8CD4FA9}" type="presOf" srcId="{B77FD1D8-9AB3-42E3-ABCD-4C399FA50364}" destId="{15C9135A-089E-42DA-99FA-D05EDE3F589B}" srcOrd="0" destOrd="3" presId="urn:microsoft.com/office/officeart/2016/7/layout/LinearBlockProcessNumbered"/>
    <dgm:cxn modelId="{5CAC13DE-E95D-4F06-9C87-A5C32E1B5480}" srcId="{D43A1B6C-580E-4C7F-99C1-4F2BFD0A9751}" destId="{D5462350-049D-4BE4-A7A1-3D738D34B91E}" srcOrd="1" destOrd="0" parTransId="{1362B449-39B9-4301-B970-B3FED4C626C2}" sibTransId="{FB31CAD5-52CA-4DD5-88AE-6365068489EB}"/>
    <dgm:cxn modelId="{73DF3D28-B42A-452A-9A6B-D2AE2D5932D3}" type="presOf" srcId="{D43A1B6C-580E-4C7F-99C1-4F2BFD0A9751}" destId="{15C9135A-089E-42DA-99FA-D05EDE3F589B}" srcOrd="1" destOrd="0" presId="urn:microsoft.com/office/officeart/2016/7/layout/LinearBlockProcessNumbered"/>
    <dgm:cxn modelId="{A4B6D4A3-1BA7-4D8F-AC88-32D1AFF9AA25}" type="presOf" srcId="{0A1D5956-8264-4B40-9EBF-68CD6822DF38}" destId="{FE32F68B-E796-4C71-9BF4-B91D0A8E525C}" srcOrd="0" destOrd="0" presId="urn:microsoft.com/office/officeart/2016/7/layout/LinearBlockProcessNumbered"/>
    <dgm:cxn modelId="{ADDFDB82-C427-42ED-AC83-985EE077363E}" srcId="{0A1D5956-8264-4B40-9EBF-68CD6822DF38}" destId="{D43A1B6C-580E-4C7F-99C1-4F2BFD0A9751}" srcOrd="1" destOrd="0" parTransId="{E3548009-B230-4BCD-B1D9-24E7F9AD4001}" sibTransId="{C489B896-566D-428F-96AB-50E5E4475833}"/>
    <dgm:cxn modelId="{06C9F8D7-25AB-40C0-864A-3BA4E91D92AE}" type="presOf" srcId="{D43A1B6C-580E-4C7F-99C1-4F2BFD0A9751}" destId="{697069DF-AC7D-4667-A11A-2F249DD06AEE}" srcOrd="0" destOrd="0" presId="urn:microsoft.com/office/officeart/2016/7/layout/LinearBlockProcessNumbered"/>
    <dgm:cxn modelId="{B53501E8-7C4A-48B5-93C6-2ABBAB579F75}" type="presOf" srcId="{C489B896-566D-428F-96AB-50E5E4475833}" destId="{4F9C861F-9F07-4FA1-913B-F0B2423F6279}" srcOrd="0" destOrd="0" presId="urn:microsoft.com/office/officeart/2016/7/layout/LinearBlockProcessNumbered"/>
    <dgm:cxn modelId="{43CD79EE-777D-4D62-80B6-14BBA27F7A0D}" type="presOf" srcId="{D5462350-049D-4BE4-A7A1-3D738D34B91E}" destId="{15C9135A-089E-42DA-99FA-D05EDE3F589B}" srcOrd="0" destOrd="2" presId="urn:microsoft.com/office/officeart/2016/7/layout/LinearBlockProcessNumbered"/>
    <dgm:cxn modelId="{C785786C-FEC3-4F38-927E-A37B095FFBDB}" type="presOf" srcId="{A7DDF764-745C-41BD-A316-8812FC20AC4E}" destId="{C7D5147C-FDB0-44C4-A579-C515A2DD19A2}" srcOrd="0" destOrd="0" presId="urn:microsoft.com/office/officeart/2016/7/layout/LinearBlockProcessNumbered"/>
    <dgm:cxn modelId="{376F4AE0-9072-4634-974C-4A891BB90538}" type="presOf" srcId="{77FF4D46-7FBB-4B81-91A7-65CF871CBBB2}" destId="{E019087D-8F16-49C9-A025-5FB6E57C7516}" srcOrd="0" destOrd="0" presId="urn:microsoft.com/office/officeart/2016/7/layout/LinearBlockProcessNumbered"/>
    <dgm:cxn modelId="{879DD142-3B6B-48DC-8E87-E5ED47646A7D}" type="presOf" srcId="{C9F45D9B-546E-4600-991B-CDB7B6ABF53C}" destId="{15C9135A-089E-42DA-99FA-D05EDE3F589B}" srcOrd="0" destOrd="1" presId="urn:microsoft.com/office/officeart/2016/7/layout/LinearBlockProcessNumbered"/>
    <dgm:cxn modelId="{0EC43F1E-1B48-4E2C-8FAA-539988977A67}" srcId="{D43A1B6C-580E-4C7F-99C1-4F2BFD0A9751}" destId="{B77FD1D8-9AB3-42E3-ABCD-4C399FA50364}" srcOrd="2" destOrd="0" parTransId="{8A7E4748-A411-44D5-B1C9-CBE14EFDDAFE}" sibTransId="{2A809847-7B12-4883-86EE-2564B20931F6}"/>
    <dgm:cxn modelId="{3CE9B20F-1041-47EB-99B2-4E75C828FD9B}" srcId="{0A1D5956-8264-4B40-9EBF-68CD6822DF38}" destId="{77FF4D46-7FBB-4B81-91A7-65CF871CBBB2}" srcOrd="0" destOrd="0" parTransId="{642B2916-59CD-4388-AA2B-ED25FD03165A}" sibTransId="{A7DDF764-745C-41BD-A316-8812FC20AC4E}"/>
    <dgm:cxn modelId="{0752DF2B-CE57-4BC7-8899-5CE9A1BD8355}" type="presOf" srcId="{77FF4D46-7FBB-4B81-91A7-65CF871CBBB2}" destId="{DE34D29C-E20A-4244-A07E-CC0EAC4E5552}" srcOrd="1" destOrd="0" presId="urn:microsoft.com/office/officeart/2016/7/layout/LinearBlockProcessNumbered"/>
    <dgm:cxn modelId="{DC9F0DDE-52D0-4894-ADFD-3BF80A50D0D8}" type="presParOf" srcId="{FE32F68B-E796-4C71-9BF4-B91D0A8E525C}" destId="{B577378E-3BCD-41E2-AFFE-C48D3537F3A8}" srcOrd="0" destOrd="0" presId="urn:microsoft.com/office/officeart/2016/7/layout/LinearBlockProcessNumbered"/>
    <dgm:cxn modelId="{645EDFEA-1A84-408E-B274-262C9ADDAB2B}" type="presParOf" srcId="{B577378E-3BCD-41E2-AFFE-C48D3537F3A8}" destId="{E019087D-8F16-49C9-A025-5FB6E57C7516}" srcOrd="0" destOrd="0" presId="urn:microsoft.com/office/officeart/2016/7/layout/LinearBlockProcessNumbered"/>
    <dgm:cxn modelId="{8737C8DA-CAB6-4475-A594-EF1BAFA98919}" type="presParOf" srcId="{B577378E-3BCD-41E2-AFFE-C48D3537F3A8}" destId="{C7D5147C-FDB0-44C4-A579-C515A2DD19A2}" srcOrd="1" destOrd="0" presId="urn:microsoft.com/office/officeart/2016/7/layout/LinearBlockProcessNumbered"/>
    <dgm:cxn modelId="{4AECBE58-B1D5-487F-98A1-8D45462425AD}" type="presParOf" srcId="{B577378E-3BCD-41E2-AFFE-C48D3537F3A8}" destId="{DE34D29C-E20A-4244-A07E-CC0EAC4E5552}" srcOrd="2" destOrd="0" presId="urn:microsoft.com/office/officeart/2016/7/layout/LinearBlockProcessNumbered"/>
    <dgm:cxn modelId="{516AFF30-03BA-4D5C-B81B-D2591E89A3F2}" type="presParOf" srcId="{FE32F68B-E796-4C71-9BF4-B91D0A8E525C}" destId="{34B1C15A-9268-4C7B-9962-1257F6407C8F}" srcOrd="1" destOrd="0" presId="urn:microsoft.com/office/officeart/2016/7/layout/LinearBlockProcessNumbered"/>
    <dgm:cxn modelId="{46B01104-02A8-4D1B-9B51-FC6DF6A0BD4C}" type="presParOf" srcId="{FE32F68B-E796-4C71-9BF4-B91D0A8E525C}" destId="{E67C6146-2763-4E55-B692-F6E4EACFB2BE}" srcOrd="2" destOrd="0" presId="urn:microsoft.com/office/officeart/2016/7/layout/LinearBlockProcessNumbered"/>
    <dgm:cxn modelId="{DEE78341-E396-4D7C-9709-7B6B3B9C369D}" type="presParOf" srcId="{E67C6146-2763-4E55-B692-F6E4EACFB2BE}" destId="{697069DF-AC7D-4667-A11A-2F249DD06AEE}" srcOrd="0" destOrd="0" presId="urn:microsoft.com/office/officeart/2016/7/layout/LinearBlockProcessNumbered"/>
    <dgm:cxn modelId="{1EDD61B7-DCFB-47E0-9BE4-267EF5612D48}" type="presParOf" srcId="{E67C6146-2763-4E55-B692-F6E4EACFB2BE}" destId="{4F9C861F-9F07-4FA1-913B-F0B2423F6279}" srcOrd="1" destOrd="0" presId="urn:microsoft.com/office/officeart/2016/7/layout/LinearBlockProcessNumbered"/>
    <dgm:cxn modelId="{2C5BD62E-F051-4A0C-8702-257DBB4B14D6}" type="presParOf" srcId="{E67C6146-2763-4E55-B692-F6E4EACFB2BE}" destId="{15C9135A-089E-42DA-99FA-D05EDE3F589B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A99D87-56EC-46C1-8552-650FCE09B1A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1A184B4-11BC-4017-AA5D-ACD6E4B64E40}">
      <dgm:prSet/>
      <dgm:spPr/>
      <dgm:t>
        <a:bodyPr/>
        <a:lstStyle/>
        <a:p>
          <a:r>
            <a:rPr lang="sr-Latn-RS" dirty="0"/>
            <a:t>Adverbs are used to describe verbs, adjectives or other adverbs.They are often (but not always) formed by adding the suffix </a:t>
          </a:r>
          <a:r>
            <a:rPr lang="sr-Latn-RS" dirty="0">
              <a:solidFill>
                <a:schemeClr val="tx1"/>
              </a:solidFill>
            </a:rPr>
            <a:t>–ly </a:t>
          </a:r>
          <a:r>
            <a:rPr lang="sr-Latn-RS" dirty="0"/>
            <a:t>to the adjective.</a:t>
          </a:r>
          <a:endParaRPr lang="en-US" dirty="0"/>
        </a:p>
      </dgm:t>
    </dgm:pt>
    <dgm:pt modelId="{FD6B7B6B-EDC6-473B-B0C6-36B9AA1A018D}" type="parTrans" cxnId="{6E15D4A9-896B-47AE-9445-E6DF7EE4E932}">
      <dgm:prSet/>
      <dgm:spPr/>
      <dgm:t>
        <a:bodyPr/>
        <a:lstStyle/>
        <a:p>
          <a:endParaRPr lang="en-US"/>
        </a:p>
      </dgm:t>
    </dgm:pt>
    <dgm:pt modelId="{6F2AF8F7-A69F-41F3-9686-912C97A253BA}" type="sibTrans" cxnId="{6E15D4A9-896B-47AE-9445-E6DF7EE4E932}">
      <dgm:prSet/>
      <dgm:spPr/>
      <dgm:t>
        <a:bodyPr/>
        <a:lstStyle/>
        <a:p>
          <a:endParaRPr lang="en-US"/>
        </a:p>
      </dgm:t>
    </dgm:pt>
    <dgm:pt modelId="{10CCA4BB-CBC4-4828-A12A-682F130D3327}">
      <dgm:prSet/>
      <dgm:spPr/>
      <dgm:t>
        <a:bodyPr/>
        <a:lstStyle/>
        <a:p>
          <a:r>
            <a:rPr lang="sr-Latn-RS"/>
            <a:t>Examples:</a:t>
          </a:r>
          <a:endParaRPr lang="en-US"/>
        </a:p>
      </dgm:t>
    </dgm:pt>
    <dgm:pt modelId="{D592A899-0A21-4D84-91AC-A924272EC4B9}" type="parTrans" cxnId="{2EE73EB2-C42F-4F72-8245-BB4AFDBA8721}">
      <dgm:prSet/>
      <dgm:spPr/>
      <dgm:t>
        <a:bodyPr/>
        <a:lstStyle/>
        <a:p>
          <a:endParaRPr lang="en-US"/>
        </a:p>
      </dgm:t>
    </dgm:pt>
    <dgm:pt modelId="{8F592053-5CF8-4505-AD67-87E017FC4BFE}" type="sibTrans" cxnId="{2EE73EB2-C42F-4F72-8245-BB4AFDBA8721}">
      <dgm:prSet/>
      <dgm:spPr/>
      <dgm:t>
        <a:bodyPr/>
        <a:lstStyle/>
        <a:p>
          <a:endParaRPr lang="en-US"/>
        </a:p>
      </dgm:t>
    </dgm:pt>
    <dgm:pt modelId="{F544E4AE-F5BE-4AB5-9E71-928739A51EEF}">
      <dgm:prSet/>
      <dgm:spPr/>
      <dgm:t>
        <a:bodyPr/>
        <a:lstStyle/>
        <a:p>
          <a:r>
            <a:rPr lang="sr-Latn-RS" dirty="0"/>
            <a:t>He always speaks </a:t>
          </a:r>
          <a:r>
            <a:rPr lang="sr-Latn-RS" b="1" dirty="0">
              <a:solidFill>
                <a:schemeClr val="tx1"/>
              </a:solidFill>
            </a:rPr>
            <a:t>seriously</a:t>
          </a:r>
          <a:r>
            <a:rPr lang="sr-Latn-RS" dirty="0"/>
            <a:t>. (How does he speak? Seriously.)</a:t>
          </a:r>
          <a:endParaRPr lang="en-US" dirty="0"/>
        </a:p>
      </dgm:t>
    </dgm:pt>
    <dgm:pt modelId="{AB5093D1-24AB-47C2-B2BF-EE2C00808309}" type="parTrans" cxnId="{86164737-E10E-4248-9133-350A6F47DECA}">
      <dgm:prSet/>
      <dgm:spPr/>
      <dgm:t>
        <a:bodyPr/>
        <a:lstStyle/>
        <a:p>
          <a:endParaRPr lang="en-US"/>
        </a:p>
      </dgm:t>
    </dgm:pt>
    <dgm:pt modelId="{B6D0F78A-686B-4D69-9796-FA8F8ED3A5B8}" type="sibTrans" cxnId="{86164737-E10E-4248-9133-350A6F47DECA}">
      <dgm:prSet/>
      <dgm:spPr/>
      <dgm:t>
        <a:bodyPr/>
        <a:lstStyle/>
        <a:p>
          <a:endParaRPr lang="en-US"/>
        </a:p>
      </dgm:t>
    </dgm:pt>
    <dgm:pt modelId="{70937DD2-8E88-47AE-8E02-2DFDE5FADBBB}">
      <dgm:prSet/>
      <dgm:spPr/>
      <dgm:t>
        <a:bodyPr/>
        <a:lstStyle/>
        <a:p>
          <a:r>
            <a:rPr lang="sr-Latn-RS" dirty="0"/>
            <a:t>She drives </a:t>
          </a:r>
          <a:r>
            <a:rPr lang="sr-Latn-RS" b="1" dirty="0">
              <a:solidFill>
                <a:schemeClr val="tx1"/>
              </a:solidFill>
            </a:rPr>
            <a:t>carefully</a:t>
          </a:r>
          <a:r>
            <a:rPr lang="sr-Latn-RS" dirty="0"/>
            <a:t>. (How does she drive? Carefully.)</a:t>
          </a:r>
          <a:endParaRPr lang="en-US" dirty="0"/>
        </a:p>
      </dgm:t>
    </dgm:pt>
    <dgm:pt modelId="{790470FF-1E38-4A3B-AAFE-0DBFCEAFE66B}" type="parTrans" cxnId="{D265ECDA-5907-4B5B-AEE6-569C7DD1FB7F}">
      <dgm:prSet/>
      <dgm:spPr/>
      <dgm:t>
        <a:bodyPr/>
        <a:lstStyle/>
        <a:p>
          <a:endParaRPr lang="en-US"/>
        </a:p>
      </dgm:t>
    </dgm:pt>
    <dgm:pt modelId="{6682C4CD-C494-4F3F-BF8A-B706967CF4EE}" type="sibTrans" cxnId="{D265ECDA-5907-4B5B-AEE6-569C7DD1FB7F}">
      <dgm:prSet/>
      <dgm:spPr/>
      <dgm:t>
        <a:bodyPr/>
        <a:lstStyle/>
        <a:p>
          <a:endParaRPr lang="en-US"/>
        </a:p>
      </dgm:t>
    </dgm:pt>
    <dgm:pt modelId="{E4E2F28E-DAB2-434D-842E-9EC0D821B578}">
      <dgm:prSet/>
      <dgm:spPr/>
      <dgm:t>
        <a:bodyPr/>
        <a:lstStyle/>
        <a:p>
          <a:r>
            <a:rPr lang="sr-Latn-RS" dirty="0"/>
            <a:t>They said that </a:t>
          </a:r>
          <a:r>
            <a:rPr lang="sr-Latn-RS" b="1" dirty="0">
              <a:solidFill>
                <a:schemeClr val="tx1"/>
              </a:solidFill>
            </a:rPr>
            <a:t>angrily</a:t>
          </a:r>
          <a:r>
            <a:rPr lang="sr-Latn-RS" dirty="0"/>
            <a:t>. (How did they say that? Angrily.)</a:t>
          </a:r>
          <a:endParaRPr lang="en-US" dirty="0"/>
        </a:p>
      </dgm:t>
    </dgm:pt>
    <dgm:pt modelId="{B83C072F-D34C-49F5-B6B7-E0D4999455C1}" type="parTrans" cxnId="{F74E2DDE-445B-4736-AED4-1DC12D6E44C4}">
      <dgm:prSet/>
      <dgm:spPr/>
      <dgm:t>
        <a:bodyPr/>
        <a:lstStyle/>
        <a:p>
          <a:endParaRPr lang="en-US"/>
        </a:p>
      </dgm:t>
    </dgm:pt>
    <dgm:pt modelId="{194D038E-49EC-48B3-80BF-51E7945D0AC3}" type="sibTrans" cxnId="{F74E2DDE-445B-4736-AED4-1DC12D6E44C4}">
      <dgm:prSet/>
      <dgm:spPr/>
      <dgm:t>
        <a:bodyPr/>
        <a:lstStyle/>
        <a:p>
          <a:endParaRPr lang="en-US"/>
        </a:p>
      </dgm:t>
    </dgm:pt>
    <dgm:pt modelId="{1E64CD09-4A51-458E-A2B5-D5FD29DE9C19}" type="pres">
      <dgm:prSet presAssocID="{2DA99D87-56EC-46C1-8552-650FCE09B1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3902F4-5834-4321-8C0B-5B2920F003FB}" type="pres">
      <dgm:prSet presAssocID="{F1A184B4-11BC-4017-AA5D-ACD6E4B64E4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7B3A0B-4575-469C-9F23-6AD1E14B37D3}" type="pres">
      <dgm:prSet presAssocID="{6F2AF8F7-A69F-41F3-9686-912C97A253BA}" presName="spacer" presStyleCnt="0"/>
      <dgm:spPr/>
    </dgm:pt>
    <dgm:pt modelId="{C8901FA0-009C-448D-B933-27101776203C}" type="pres">
      <dgm:prSet presAssocID="{10CCA4BB-CBC4-4828-A12A-682F130D332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679402-100D-4E0F-9D04-C537C7A77589}" type="pres">
      <dgm:prSet presAssocID="{10CCA4BB-CBC4-4828-A12A-682F130D332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164737-E10E-4248-9133-350A6F47DECA}" srcId="{10CCA4BB-CBC4-4828-A12A-682F130D3327}" destId="{F544E4AE-F5BE-4AB5-9E71-928739A51EEF}" srcOrd="0" destOrd="0" parTransId="{AB5093D1-24AB-47C2-B2BF-EE2C00808309}" sibTransId="{B6D0F78A-686B-4D69-9796-FA8F8ED3A5B8}"/>
    <dgm:cxn modelId="{2EE73EB2-C42F-4F72-8245-BB4AFDBA8721}" srcId="{2DA99D87-56EC-46C1-8552-650FCE09B1A0}" destId="{10CCA4BB-CBC4-4828-A12A-682F130D3327}" srcOrd="1" destOrd="0" parTransId="{D592A899-0A21-4D84-91AC-A924272EC4B9}" sibTransId="{8F592053-5CF8-4505-AD67-87E017FC4BFE}"/>
    <dgm:cxn modelId="{F74E2DDE-445B-4736-AED4-1DC12D6E44C4}" srcId="{10CCA4BB-CBC4-4828-A12A-682F130D3327}" destId="{E4E2F28E-DAB2-434D-842E-9EC0D821B578}" srcOrd="2" destOrd="0" parTransId="{B83C072F-D34C-49F5-B6B7-E0D4999455C1}" sibTransId="{194D038E-49EC-48B3-80BF-51E7945D0AC3}"/>
    <dgm:cxn modelId="{D265ECDA-5907-4B5B-AEE6-569C7DD1FB7F}" srcId="{10CCA4BB-CBC4-4828-A12A-682F130D3327}" destId="{70937DD2-8E88-47AE-8E02-2DFDE5FADBBB}" srcOrd="1" destOrd="0" parTransId="{790470FF-1E38-4A3B-AAFE-0DBFCEAFE66B}" sibTransId="{6682C4CD-C494-4F3F-BF8A-B706967CF4EE}"/>
    <dgm:cxn modelId="{6E15D4A9-896B-47AE-9445-E6DF7EE4E932}" srcId="{2DA99D87-56EC-46C1-8552-650FCE09B1A0}" destId="{F1A184B4-11BC-4017-AA5D-ACD6E4B64E40}" srcOrd="0" destOrd="0" parTransId="{FD6B7B6B-EDC6-473B-B0C6-36B9AA1A018D}" sibTransId="{6F2AF8F7-A69F-41F3-9686-912C97A253BA}"/>
    <dgm:cxn modelId="{0B378DDC-D348-422C-B5D0-C2626EC5CE4B}" type="presOf" srcId="{10CCA4BB-CBC4-4828-A12A-682F130D3327}" destId="{C8901FA0-009C-448D-B933-27101776203C}" srcOrd="0" destOrd="0" presId="urn:microsoft.com/office/officeart/2005/8/layout/vList2"/>
    <dgm:cxn modelId="{28F52887-8FFE-424D-81FD-155669435B74}" type="presOf" srcId="{F1A184B4-11BC-4017-AA5D-ACD6E4B64E40}" destId="{DB3902F4-5834-4321-8C0B-5B2920F003FB}" srcOrd="0" destOrd="0" presId="urn:microsoft.com/office/officeart/2005/8/layout/vList2"/>
    <dgm:cxn modelId="{E2C83096-6B58-45BF-ADB5-4B45C7B794E4}" type="presOf" srcId="{70937DD2-8E88-47AE-8E02-2DFDE5FADBBB}" destId="{32679402-100D-4E0F-9D04-C537C7A77589}" srcOrd="0" destOrd="1" presId="urn:microsoft.com/office/officeart/2005/8/layout/vList2"/>
    <dgm:cxn modelId="{D6E35B76-F342-41F6-AA66-B8DD0E6B9A4F}" type="presOf" srcId="{F544E4AE-F5BE-4AB5-9E71-928739A51EEF}" destId="{32679402-100D-4E0F-9D04-C537C7A77589}" srcOrd="0" destOrd="0" presId="urn:microsoft.com/office/officeart/2005/8/layout/vList2"/>
    <dgm:cxn modelId="{D48A9842-7472-4116-8E3D-B7C4A2697A96}" type="presOf" srcId="{E4E2F28E-DAB2-434D-842E-9EC0D821B578}" destId="{32679402-100D-4E0F-9D04-C537C7A77589}" srcOrd="0" destOrd="2" presId="urn:microsoft.com/office/officeart/2005/8/layout/vList2"/>
    <dgm:cxn modelId="{111E48C7-5563-403D-87FA-3248E3494752}" type="presOf" srcId="{2DA99D87-56EC-46C1-8552-650FCE09B1A0}" destId="{1E64CD09-4A51-458E-A2B5-D5FD29DE9C19}" srcOrd="0" destOrd="0" presId="urn:microsoft.com/office/officeart/2005/8/layout/vList2"/>
    <dgm:cxn modelId="{47FCCD5C-62D8-4033-B925-3164D9E0DAF4}" type="presParOf" srcId="{1E64CD09-4A51-458E-A2B5-D5FD29DE9C19}" destId="{DB3902F4-5834-4321-8C0B-5B2920F003FB}" srcOrd="0" destOrd="0" presId="urn:microsoft.com/office/officeart/2005/8/layout/vList2"/>
    <dgm:cxn modelId="{95A67CAE-8171-4756-9389-F8E8F25A3DD9}" type="presParOf" srcId="{1E64CD09-4A51-458E-A2B5-D5FD29DE9C19}" destId="{F77B3A0B-4575-469C-9F23-6AD1E14B37D3}" srcOrd="1" destOrd="0" presId="urn:microsoft.com/office/officeart/2005/8/layout/vList2"/>
    <dgm:cxn modelId="{F187E48F-26B7-454D-960F-2A09D50D9F8B}" type="presParOf" srcId="{1E64CD09-4A51-458E-A2B5-D5FD29DE9C19}" destId="{C8901FA0-009C-448D-B933-27101776203C}" srcOrd="2" destOrd="0" presId="urn:microsoft.com/office/officeart/2005/8/layout/vList2"/>
    <dgm:cxn modelId="{09FAA41E-3461-4970-95EF-F9C974445A44}" type="presParOf" srcId="{1E64CD09-4A51-458E-A2B5-D5FD29DE9C19}" destId="{32679402-100D-4E0F-9D04-C537C7A7758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9087D-8F16-49C9-A025-5FB6E57C7516}">
      <dsp:nvSpPr>
        <dsp:cNvPr id="0" name=""/>
        <dsp:cNvSpPr/>
      </dsp:nvSpPr>
      <dsp:spPr>
        <a:xfrm>
          <a:off x="3208" y="0"/>
          <a:ext cx="4933429" cy="336441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313" tIns="0" rIns="487313" bIns="33020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kern="1200" baseline="0"/>
            <a:t>We use adjectives to describe nouns and pronouns and they can come before these types of words in a sentence.</a:t>
          </a:r>
          <a:endParaRPr lang="en-US" sz="2500" kern="1200"/>
        </a:p>
      </dsp:txBody>
      <dsp:txXfrm>
        <a:off x="3208" y="1345765"/>
        <a:ext cx="4933429" cy="2018648"/>
      </dsp:txXfrm>
    </dsp:sp>
    <dsp:sp modelId="{C7D5147C-FDB0-44C4-A579-C515A2DD19A2}">
      <dsp:nvSpPr>
        <dsp:cNvPr id="0" name=""/>
        <dsp:cNvSpPr/>
      </dsp:nvSpPr>
      <dsp:spPr>
        <a:xfrm>
          <a:off x="3208" y="0"/>
          <a:ext cx="4933429" cy="1345765"/>
        </a:xfrm>
        <a:prstGeom prst="rect">
          <a:avLst/>
        </a:prstGeom>
        <a:noFill/>
        <a:ln w="12700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313" tIns="165100" rIns="487313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01</a:t>
          </a:r>
        </a:p>
      </dsp:txBody>
      <dsp:txXfrm>
        <a:off x="3208" y="0"/>
        <a:ext cx="4933429" cy="1345765"/>
      </dsp:txXfrm>
    </dsp:sp>
    <dsp:sp modelId="{697069DF-AC7D-4667-A11A-2F249DD06AEE}">
      <dsp:nvSpPr>
        <dsp:cNvPr id="0" name=""/>
        <dsp:cNvSpPr/>
      </dsp:nvSpPr>
      <dsp:spPr>
        <a:xfrm>
          <a:off x="5331312" y="0"/>
          <a:ext cx="4933429" cy="336441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313" tIns="0" rIns="487313" bIns="33020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kern="1200" baseline="0"/>
            <a:t>Examples:</a:t>
          </a:r>
          <a:endParaRPr lang="en-US" sz="25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baseline="0" dirty="0"/>
            <a:t>He is a </a:t>
          </a:r>
          <a:r>
            <a:rPr lang="sr-Latn-RS" sz="2000" b="1" kern="1200" baseline="0" dirty="0">
              <a:solidFill>
                <a:schemeClr val="tx1"/>
              </a:solidFill>
            </a:rPr>
            <a:t>serious</a:t>
          </a:r>
          <a:r>
            <a:rPr lang="sr-Latn-RS" sz="2000" kern="1200" baseline="0" dirty="0"/>
            <a:t> man.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baseline="0" dirty="0"/>
            <a:t>She is a </a:t>
          </a:r>
          <a:r>
            <a:rPr lang="sr-Latn-RS" sz="2000" b="1" kern="1200" baseline="0" dirty="0">
              <a:solidFill>
                <a:schemeClr val="tx1"/>
              </a:solidFill>
            </a:rPr>
            <a:t>careful</a:t>
          </a:r>
          <a:r>
            <a:rPr lang="sr-Latn-RS" sz="2000" kern="1200" baseline="0" dirty="0"/>
            <a:t> driver.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000" kern="1200" baseline="0" dirty="0"/>
            <a:t>They always look </a:t>
          </a:r>
          <a:r>
            <a:rPr lang="sr-Latn-RS" sz="2000" b="1" kern="1200" baseline="0" dirty="0">
              <a:solidFill>
                <a:schemeClr val="tx1"/>
              </a:solidFill>
            </a:rPr>
            <a:t>angry</a:t>
          </a:r>
          <a:r>
            <a:rPr lang="sr-Latn-RS" sz="2000" kern="1200" baseline="0" dirty="0"/>
            <a:t>.</a:t>
          </a:r>
          <a:endParaRPr lang="en-US" sz="2000" kern="1200" dirty="0"/>
        </a:p>
      </dsp:txBody>
      <dsp:txXfrm>
        <a:off x="5331312" y="1345765"/>
        <a:ext cx="4933429" cy="2018648"/>
      </dsp:txXfrm>
    </dsp:sp>
    <dsp:sp modelId="{4F9C861F-9F07-4FA1-913B-F0B2423F6279}">
      <dsp:nvSpPr>
        <dsp:cNvPr id="0" name=""/>
        <dsp:cNvSpPr/>
      </dsp:nvSpPr>
      <dsp:spPr>
        <a:xfrm>
          <a:off x="5331312" y="0"/>
          <a:ext cx="4933429" cy="1345765"/>
        </a:xfrm>
        <a:prstGeom prst="rect">
          <a:avLst/>
        </a:prstGeom>
        <a:noFill/>
        <a:ln w="12700" cap="rnd" cmpd="sng" algn="ctr">
          <a:noFill/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7313" tIns="165100" rIns="487313" bIns="165100" numCol="1" spcCol="1270" anchor="ctr" anchorCtr="0">
          <a:noAutofit/>
        </a:bodyPr>
        <a:lstStyle/>
        <a:p>
          <a:pPr lvl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600" kern="1200"/>
            <a:t>02</a:t>
          </a:r>
        </a:p>
      </dsp:txBody>
      <dsp:txXfrm>
        <a:off x="5331312" y="0"/>
        <a:ext cx="4933429" cy="1345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902F4-5834-4321-8C0B-5B2920F003FB}">
      <dsp:nvSpPr>
        <dsp:cNvPr id="0" name=""/>
        <dsp:cNvSpPr/>
      </dsp:nvSpPr>
      <dsp:spPr>
        <a:xfrm>
          <a:off x="0" y="147408"/>
          <a:ext cx="5816750" cy="1696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kern="1200" dirty="0"/>
            <a:t>Adverbs are used to describe verbs, adjectives or other adverbs.They are often (but not always) formed by adding the suffix </a:t>
          </a:r>
          <a:r>
            <a:rPr lang="sr-Latn-RS" sz="2500" kern="1200" dirty="0">
              <a:solidFill>
                <a:schemeClr val="tx1"/>
              </a:solidFill>
            </a:rPr>
            <a:t>–ly </a:t>
          </a:r>
          <a:r>
            <a:rPr lang="sr-Latn-RS" sz="2500" kern="1200" dirty="0"/>
            <a:t>to the adjective.</a:t>
          </a:r>
          <a:endParaRPr lang="en-US" sz="2500" kern="1200" dirty="0"/>
        </a:p>
      </dsp:txBody>
      <dsp:txXfrm>
        <a:off x="82816" y="230224"/>
        <a:ext cx="5651118" cy="1530868"/>
      </dsp:txXfrm>
    </dsp:sp>
    <dsp:sp modelId="{C8901FA0-009C-448D-B933-27101776203C}">
      <dsp:nvSpPr>
        <dsp:cNvPr id="0" name=""/>
        <dsp:cNvSpPr/>
      </dsp:nvSpPr>
      <dsp:spPr>
        <a:xfrm>
          <a:off x="0" y="1915908"/>
          <a:ext cx="5816750" cy="1696500"/>
        </a:xfrm>
        <a:prstGeom prst="round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500" kern="1200"/>
            <a:t>Examples:</a:t>
          </a:r>
          <a:endParaRPr lang="en-US" sz="2500" kern="1200"/>
        </a:p>
      </dsp:txBody>
      <dsp:txXfrm>
        <a:off x="82816" y="1998724"/>
        <a:ext cx="5651118" cy="1530868"/>
      </dsp:txXfrm>
    </dsp:sp>
    <dsp:sp modelId="{32679402-100D-4E0F-9D04-C537C7A77589}">
      <dsp:nvSpPr>
        <dsp:cNvPr id="0" name=""/>
        <dsp:cNvSpPr/>
      </dsp:nvSpPr>
      <dsp:spPr>
        <a:xfrm>
          <a:off x="0" y="3612408"/>
          <a:ext cx="5816750" cy="1811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682" tIns="31750" rIns="177800" bIns="3175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RS" sz="2000" kern="1200" dirty="0"/>
            <a:t>He always speaks </a:t>
          </a:r>
          <a:r>
            <a:rPr lang="sr-Latn-RS" sz="2000" b="1" kern="1200" dirty="0">
              <a:solidFill>
                <a:schemeClr val="tx1"/>
              </a:solidFill>
            </a:rPr>
            <a:t>seriously</a:t>
          </a:r>
          <a:r>
            <a:rPr lang="sr-Latn-RS" sz="2000" kern="1200" dirty="0"/>
            <a:t>. (How does he speak? Seriously.)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RS" sz="2000" kern="1200" dirty="0"/>
            <a:t>She drives </a:t>
          </a:r>
          <a:r>
            <a:rPr lang="sr-Latn-RS" sz="2000" b="1" kern="1200" dirty="0">
              <a:solidFill>
                <a:schemeClr val="tx1"/>
              </a:solidFill>
            </a:rPr>
            <a:t>carefully</a:t>
          </a:r>
          <a:r>
            <a:rPr lang="sr-Latn-RS" sz="2000" kern="1200" dirty="0"/>
            <a:t>. (How does she drive? Carefully.)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r-Latn-RS" sz="2000" kern="1200" dirty="0"/>
            <a:t>They said that </a:t>
          </a:r>
          <a:r>
            <a:rPr lang="sr-Latn-RS" sz="2000" b="1" kern="1200" dirty="0">
              <a:solidFill>
                <a:schemeClr val="tx1"/>
              </a:solidFill>
            </a:rPr>
            <a:t>angrily</a:t>
          </a:r>
          <a:r>
            <a:rPr lang="sr-Latn-RS" sz="2000" kern="1200" dirty="0"/>
            <a:t>. (How did they say that? Angrily.)</a:t>
          </a:r>
          <a:endParaRPr lang="en-US" sz="2000" kern="1200" dirty="0"/>
        </a:p>
      </dsp:txBody>
      <dsp:txXfrm>
        <a:off x="0" y="3612408"/>
        <a:ext cx="5816750" cy="1811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78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1855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06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627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79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271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9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4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7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7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spc="5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3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48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0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7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spc="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pc="5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068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2/19/2021</a:t>
            </a:fld>
            <a:endParaRPr lang="en-US" spc="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55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  <p:sldLayoutId id="2147483837" r:id="rId13"/>
    <p:sldLayoutId id="2147483838" r:id="rId14"/>
    <p:sldLayoutId id="2147483839" r:id="rId15"/>
    <p:sldLayoutId id="214748384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een cliffs dropping into ocean">
            <a:extLst>
              <a:ext uri="{FF2B5EF4-FFF2-40B4-BE49-F238E27FC236}">
                <a16:creationId xmlns:a16="http://schemas.microsoft.com/office/drawing/2014/main" id="{0798A554-F5C4-4634-9D8F-FBEC59A801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91" t="3181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559A5F2-8BE0-4998-A1E4-1B145465A9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Parallelogram 10">
            <a:extLst>
              <a:ext uri="{FF2B5EF4-FFF2-40B4-BE49-F238E27FC236}">
                <a16:creationId xmlns:a16="http://schemas.microsoft.com/office/drawing/2014/main" id="{3A6596D4-D53C-424F-9F16-CC8686C079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84541" y="0"/>
            <a:ext cx="7315200" cy="6858000"/>
          </a:xfrm>
          <a:prstGeom prst="parallelogram">
            <a:avLst>
              <a:gd name="adj" fmla="val 14937"/>
            </a:avLst>
          </a:prstGeom>
          <a:solidFill>
            <a:schemeClr val="tx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1BB890B-70D4-42FE-A599-6AEF1A42D9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42D646-B58C-43C8-8152-01BC782B72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9772CABD-4211-42AA-B349-D4002E52F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BBD91630-4DBA-4294-8016-FEB5C3B0CE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E67D1587-504D-41BC-9D48-B61257BFBC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5F2E6D-C77C-42A0-9037-234F10350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04200" y="1678665"/>
            <a:ext cx="4569803" cy="2369131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sr-Latn-RS" dirty="0"/>
              <a:t>GRADE 8</a:t>
            </a:r>
            <a:br>
              <a:rPr lang="sr-Latn-RS" dirty="0"/>
            </a:br>
            <a:r>
              <a:rPr lang="sr-Latn-RS" dirty="0"/>
              <a:t/>
            </a:r>
            <a:br>
              <a:rPr lang="sr-Latn-RS" dirty="0"/>
            </a:br>
            <a:r>
              <a:rPr lang="sr-Latn-RS" dirty="0"/>
              <a:t>ADJECTIVES AND ADVERBS</a:t>
            </a:r>
            <a:br>
              <a:rPr lang="sr-Latn-R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10A6F-E137-47B7-9A67-D1C5AD36A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0964" y="4050832"/>
            <a:ext cx="4573037" cy="1096899"/>
          </a:xfrm>
        </p:spPr>
        <p:txBody>
          <a:bodyPr>
            <a:normAutofit/>
          </a:bodyPr>
          <a:lstStyle/>
          <a:p>
            <a:r>
              <a:rPr lang="sr-Latn-RS">
                <a:solidFill>
                  <a:schemeClr val="bg1"/>
                </a:solidFill>
              </a:rPr>
              <a:t>STUDENT’S BOOK pg. 50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8765DD1A-F044-4DE7-8A9B-7C30DC85A4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8">
            <a:extLst>
              <a:ext uri="{FF2B5EF4-FFF2-40B4-BE49-F238E27FC236}">
                <a16:creationId xmlns:a16="http://schemas.microsoft.com/office/drawing/2014/main" id="{2FE2170D-72D6-48A8-8E9A-BFF3BF03D0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9">
            <a:extLst>
              <a:ext uri="{FF2B5EF4-FFF2-40B4-BE49-F238E27FC236}">
                <a16:creationId xmlns:a16="http://schemas.microsoft.com/office/drawing/2014/main" id="{01D19436-094D-463D-AFEA-870FDBD0379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9A2DE6E0-967C-4C58-8558-EC08F1138B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373098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65E8-8C5B-47ED-8CF7-4FF4CEB59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/>
              <a:t>ADJECTIVES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6A34DE-15F4-4B3A-84A9-CD31463457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57119"/>
              </p:ext>
            </p:extLst>
          </p:nvPr>
        </p:nvGraphicFramePr>
        <p:xfrm>
          <a:off x="960438" y="2745545"/>
          <a:ext cx="10267950" cy="33644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973777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B3BEE-7470-4AFB-B3E9-604275D6C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19" y="954156"/>
            <a:ext cx="6858000" cy="3657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8800"/>
              <a:t>adverbs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A7CF264-00E5-4C15-A14B-5BC406262E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200278"/>
              </p:ext>
            </p:extLst>
          </p:nvPr>
        </p:nvGraphicFramePr>
        <p:xfrm>
          <a:off x="5411638" y="643467"/>
          <a:ext cx="5816750" cy="5571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21526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B8795-F414-4514-9590-85DF53385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sr-Latn-RS" dirty="0"/>
              <a:t>Fill in the table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C70E6E8-7BF8-47CF-AB0E-36D9F6E2CC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261532"/>
              </p:ext>
            </p:extLst>
          </p:nvPr>
        </p:nvGraphicFramePr>
        <p:xfrm>
          <a:off x="5983348" y="643467"/>
          <a:ext cx="4673330" cy="5571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656">
                  <a:extLst>
                    <a:ext uri="{9D8B030D-6E8A-4147-A177-3AD203B41FA5}">
                      <a16:colId xmlns:a16="http://schemas.microsoft.com/office/drawing/2014/main" val="1360742794"/>
                    </a:ext>
                  </a:extLst>
                </a:gridCol>
                <a:gridCol w="2325674">
                  <a:extLst>
                    <a:ext uri="{9D8B030D-6E8A-4147-A177-3AD203B41FA5}">
                      <a16:colId xmlns:a16="http://schemas.microsoft.com/office/drawing/2014/main" val="1676799957"/>
                    </a:ext>
                  </a:extLst>
                </a:gridCol>
              </a:tblGrid>
              <a:tr h="696384">
                <a:tc>
                  <a:txBody>
                    <a:bodyPr/>
                    <a:lstStyle/>
                    <a:p>
                      <a:r>
                        <a:rPr lang="sr-Latn-RS" sz="3100">
                          <a:solidFill>
                            <a:schemeClr val="tx1"/>
                          </a:solidFill>
                        </a:rPr>
                        <a:t>Adjectives</a:t>
                      </a:r>
                      <a:endParaRPr lang="en-US" sz="3100">
                        <a:solidFill>
                          <a:schemeClr val="tx1"/>
                        </a:solidFill>
                      </a:endParaRPr>
                    </a:p>
                  </a:txBody>
                  <a:tcPr marL="158269" marR="158269" marT="79134" marB="79134"/>
                </a:tc>
                <a:tc>
                  <a:txBody>
                    <a:bodyPr/>
                    <a:lstStyle/>
                    <a:p>
                      <a:r>
                        <a:rPr lang="sr-Latn-RS" sz="31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Adverbs</a:t>
                      </a:r>
                      <a:endParaRPr lang="en-US" sz="310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158269" marR="158269" marT="79134" marB="79134"/>
                </a:tc>
                <a:extLst>
                  <a:ext uri="{0D108BD9-81ED-4DB2-BD59-A6C34878D82A}">
                    <a16:rowId xmlns:a16="http://schemas.microsoft.com/office/drawing/2014/main" val="166015655"/>
                  </a:ext>
                </a:extLst>
              </a:tr>
              <a:tr h="696384"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careful</a:t>
                      </a:r>
                      <a:endParaRPr lang="en-US" sz="2400" dirty="0"/>
                    </a:p>
                  </a:txBody>
                  <a:tcPr marL="158269" marR="158269" marT="79134" marB="79134"/>
                </a:tc>
                <a:tc>
                  <a:txBody>
                    <a:bodyPr/>
                    <a:lstStyle/>
                    <a:p>
                      <a:endParaRPr lang="en-US" sz="31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158269" marR="158269" marT="79134" marB="79134"/>
                </a:tc>
                <a:extLst>
                  <a:ext uri="{0D108BD9-81ED-4DB2-BD59-A6C34878D82A}">
                    <a16:rowId xmlns:a16="http://schemas.microsoft.com/office/drawing/2014/main" val="2576807349"/>
                  </a:ext>
                </a:extLst>
              </a:tr>
              <a:tr h="696384"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glad</a:t>
                      </a:r>
                      <a:endParaRPr lang="en-US" sz="2400" dirty="0"/>
                    </a:p>
                  </a:txBody>
                  <a:tcPr marL="158269" marR="158269" marT="79134" marB="79134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158269" marR="158269" marT="79134" marB="79134"/>
                </a:tc>
                <a:extLst>
                  <a:ext uri="{0D108BD9-81ED-4DB2-BD59-A6C34878D82A}">
                    <a16:rowId xmlns:a16="http://schemas.microsoft.com/office/drawing/2014/main" val="383341712"/>
                  </a:ext>
                </a:extLst>
              </a:tr>
              <a:tr h="696384"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beautiful</a:t>
                      </a:r>
                      <a:endParaRPr lang="en-US" sz="2400" dirty="0"/>
                    </a:p>
                  </a:txBody>
                  <a:tcPr marL="158269" marR="158269" marT="79134" marB="79134"/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158269" marR="158269" marT="79134" marB="79134"/>
                </a:tc>
                <a:extLst>
                  <a:ext uri="{0D108BD9-81ED-4DB2-BD59-A6C34878D82A}">
                    <a16:rowId xmlns:a16="http://schemas.microsoft.com/office/drawing/2014/main" val="107900609"/>
                  </a:ext>
                </a:extLst>
              </a:tr>
              <a:tr h="696384"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serious</a:t>
                      </a:r>
                      <a:endParaRPr lang="en-US" sz="2400" dirty="0"/>
                    </a:p>
                  </a:txBody>
                  <a:tcPr marL="158269" marR="158269" marT="79134" marB="79134"/>
                </a:tc>
                <a:tc>
                  <a:txBody>
                    <a:bodyPr/>
                    <a:lstStyle/>
                    <a:p>
                      <a:endParaRPr lang="en-US" sz="31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158269" marR="158269" marT="79134" marB="79134"/>
                </a:tc>
                <a:extLst>
                  <a:ext uri="{0D108BD9-81ED-4DB2-BD59-A6C34878D82A}">
                    <a16:rowId xmlns:a16="http://schemas.microsoft.com/office/drawing/2014/main" val="371775178"/>
                  </a:ext>
                </a:extLst>
              </a:tr>
              <a:tr h="696384"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real</a:t>
                      </a:r>
                      <a:endParaRPr lang="en-US" sz="2400" dirty="0"/>
                    </a:p>
                  </a:txBody>
                  <a:tcPr marL="158269" marR="158269" marT="79134" marB="79134"/>
                </a:tc>
                <a:tc>
                  <a:txBody>
                    <a:bodyPr/>
                    <a:lstStyle/>
                    <a:p>
                      <a:endParaRPr lang="en-US" sz="31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158269" marR="158269" marT="79134" marB="79134"/>
                </a:tc>
                <a:extLst>
                  <a:ext uri="{0D108BD9-81ED-4DB2-BD59-A6C34878D82A}">
                    <a16:rowId xmlns:a16="http://schemas.microsoft.com/office/drawing/2014/main" val="2476283290"/>
                  </a:ext>
                </a:extLst>
              </a:tr>
              <a:tr h="696384">
                <a:tc>
                  <a:txBody>
                    <a:bodyPr/>
                    <a:lstStyle/>
                    <a:p>
                      <a:r>
                        <a:rPr lang="sr-Latn-BA" sz="2400" dirty="0" smtClean="0"/>
                        <a:t>angry</a:t>
                      </a:r>
                      <a:endParaRPr lang="en-US" sz="2400" dirty="0"/>
                    </a:p>
                  </a:txBody>
                  <a:tcPr marL="158269" marR="158269" marT="79134" marB="79134"/>
                </a:tc>
                <a:tc>
                  <a:txBody>
                    <a:bodyPr/>
                    <a:lstStyle/>
                    <a:p>
                      <a:endParaRPr lang="en-US" sz="31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158269" marR="158269" marT="79134" marB="79134"/>
                </a:tc>
                <a:extLst>
                  <a:ext uri="{0D108BD9-81ED-4DB2-BD59-A6C34878D82A}">
                    <a16:rowId xmlns:a16="http://schemas.microsoft.com/office/drawing/2014/main" val="2740185992"/>
                  </a:ext>
                </a:extLst>
              </a:tr>
              <a:tr h="696384">
                <a:tc>
                  <a:txBody>
                    <a:bodyPr/>
                    <a:lstStyle/>
                    <a:p>
                      <a:r>
                        <a:rPr lang="sr-Latn-RS" sz="2400" dirty="0"/>
                        <a:t>happy</a:t>
                      </a:r>
                      <a:endParaRPr lang="en-US" sz="2400" dirty="0"/>
                    </a:p>
                  </a:txBody>
                  <a:tcPr marL="158269" marR="158269" marT="79134" marB="79134"/>
                </a:tc>
                <a:tc>
                  <a:txBody>
                    <a:bodyPr/>
                    <a:lstStyle/>
                    <a:p>
                      <a:endParaRPr lang="en-US" sz="310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 marL="158269" marR="158269" marT="79134" marB="79134"/>
                </a:tc>
                <a:extLst>
                  <a:ext uri="{0D108BD9-81ED-4DB2-BD59-A6C34878D82A}">
                    <a16:rowId xmlns:a16="http://schemas.microsoft.com/office/drawing/2014/main" val="270344628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11513" y="1458097"/>
            <a:ext cx="1404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</a:rPr>
              <a:t>carefully</a:t>
            </a:r>
            <a:endParaRPr lang="bs-Latn-BA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0591" y="2174789"/>
            <a:ext cx="100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</a:rPr>
              <a:t>gladly</a:t>
            </a:r>
            <a:endParaRPr lang="bs-Latn-BA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23158" y="2891481"/>
            <a:ext cx="1681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</a:rPr>
              <a:t>beautifully</a:t>
            </a:r>
            <a:endParaRPr lang="bs-Latn-BA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69832" y="3605485"/>
            <a:ext cx="1388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</a:rPr>
              <a:t>seriously</a:t>
            </a:r>
            <a:endParaRPr lang="bs-Latn-BA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60591" y="4196008"/>
            <a:ext cx="970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</a:rPr>
              <a:t>really</a:t>
            </a:r>
            <a:endParaRPr lang="bs-Latn-BA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85249" y="4884468"/>
            <a:ext cx="1120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</a:rPr>
              <a:t>angrily</a:t>
            </a:r>
            <a:endParaRPr lang="bs-Latn-BA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50784" y="5586471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</a:rPr>
              <a:t>happily</a:t>
            </a:r>
            <a:endParaRPr lang="bs-Latn-B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103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D6F3F-F512-49BA-9288-BBCEC8FB9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SPELLING RULES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6E0D9-D314-4755-88D2-33EB2675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2400" dirty="0"/>
              <a:t>If a word ends in </a:t>
            </a:r>
            <a:r>
              <a:rPr lang="sr-Latn-RS" sz="2400" dirty="0">
                <a:solidFill>
                  <a:srgbClr val="FF0000"/>
                </a:solidFill>
              </a:rPr>
              <a:t>–l</a:t>
            </a:r>
            <a:r>
              <a:rPr lang="sr-Latn-RS" sz="2400" dirty="0"/>
              <a:t>,the </a:t>
            </a:r>
            <a:r>
              <a:rPr lang="sr-Latn-RS" sz="2400" dirty="0">
                <a:solidFill>
                  <a:srgbClr val="FF0000"/>
                </a:solidFill>
              </a:rPr>
              <a:t>–l </a:t>
            </a:r>
            <a:r>
              <a:rPr lang="sr-Latn-RS" sz="2400" dirty="0"/>
              <a:t>doubles when we add the suffix </a:t>
            </a:r>
            <a:r>
              <a:rPr lang="sr-Latn-RS" sz="2400" dirty="0">
                <a:solidFill>
                  <a:srgbClr val="FF0000"/>
                </a:solidFill>
              </a:rPr>
              <a:t>–ly</a:t>
            </a:r>
            <a:r>
              <a:rPr lang="sr-Latn-RS" sz="2400" dirty="0"/>
              <a:t>.</a:t>
            </a:r>
          </a:p>
          <a:p>
            <a:pPr marL="0" indent="0">
              <a:buNone/>
            </a:pPr>
            <a:r>
              <a:rPr lang="sr-Latn-RS" sz="2400" dirty="0"/>
              <a:t>      * careful   -    carefully</a:t>
            </a:r>
          </a:p>
          <a:p>
            <a:pPr marL="0" indent="0">
              <a:buNone/>
            </a:pPr>
            <a:endParaRPr lang="sr-Latn-RS" sz="2400" dirty="0"/>
          </a:p>
          <a:p>
            <a:r>
              <a:rPr lang="sr-Latn-RS" sz="2400" dirty="0"/>
              <a:t>If a word ends in </a:t>
            </a:r>
            <a:r>
              <a:rPr lang="sr-Latn-RS" sz="2400" dirty="0">
                <a:solidFill>
                  <a:srgbClr val="FF0000"/>
                </a:solidFill>
              </a:rPr>
              <a:t>–y </a:t>
            </a:r>
            <a:r>
              <a:rPr lang="sr-Latn-RS" sz="2400" dirty="0"/>
              <a:t>and before </a:t>
            </a:r>
            <a:r>
              <a:rPr lang="sr-Latn-RS" sz="2400" dirty="0">
                <a:solidFill>
                  <a:srgbClr val="FF0000"/>
                </a:solidFill>
              </a:rPr>
              <a:t>–y </a:t>
            </a:r>
            <a:r>
              <a:rPr lang="sr-Latn-RS" sz="2400" dirty="0"/>
              <a:t>is a consonant, the </a:t>
            </a:r>
            <a:r>
              <a:rPr lang="sr-Latn-RS" sz="2400" dirty="0">
                <a:solidFill>
                  <a:srgbClr val="FF0000"/>
                </a:solidFill>
              </a:rPr>
              <a:t>–y </a:t>
            </a:r>
            <a:r>
              <a:rPr lang="sr-Latn-RS" sz="2400" dirty="0"/>
              <a:t>changes into </a:t>
            </a:r>
            <a:r>
              <a:rPr lang="sr-Latn-RS" sz="2400" dirty="0">
                <a:solidFill>
                  <a:srgbClr val="FF0000"/>
                </a:solidFill>
              </a:rPr>
              <a:t>–i </a:t>
            </a:r>
            <a:r>
              <a:rPr lang="sr-Latn-RS" sz="2400" dirty="0"/>
              <a:t>and we add the suffix.</a:t>
            </a:r>
          </a:p>
          <a:p>
            <a:pPr marL="0" indent="0">
              <a:buNone/>
            </a:pPr>
            <a:r>
              <a:rPr lang="sr-Latn-RS" sz="2400" dirty="0"/>
              <a:t>      * angry   -   angr</a:t>
            </a:r>
            <a:r>
              <a:rPr lang="sr-Latn-RS" sz="2400" dirty="0">
                <a:solidFill>
                  <a:srgbClr val="FF0000"/>
                </a:solidFill>
              </a:rPr>
              <a:t>i</a:t>
            </a:r>
            <a:r>
              <a:rPr lang="sr-Latn-RS" sz="2400" dirty="0"/>
              <a:t>ly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5856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22ECA-A34F-49F5-8C96-315E7746B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643467"/>
            <a:ext cx="3212593" cy="5571066"/>
          </a:xfrm>
        </p:spPr>
        <p:txBody>
          <a:bodyPr>
            <a:normAutofit/>
          </a:bodyPr>
          <a:lstStyle/>
          <a:p>
            <a:r>
              <a:rPr lang="sr-Latn-RS" sz="4600"/>
              <a:t>Complete the sentences with an adjective or adverb</a:t>
            </a:r>
            <a:endParaRPr lang="en-US" sz="46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153C3-E677-4C44-8229-44C32D741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2336" y="643467"/>
            <a:ext cx="5926496" cy="5571066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sr-Latn-RS" dirty="0"/>
              <a:t>There is ice on the road. Please drive ______________. (slow)</a:t>
            </a:r>
          </a:p>
          <a:p>
            <a:pPr marL="514350" indent="-514350">
              <a:buAutoNum type="arabicPeriod"/>
            </a:pPr>
            <a:r>
              <a:rPr lang="sr-Latn-RS" dirty="0"/>
              <a:t>Hey, it’s not a joke. I’m very _____________ about this. (serious)</a:t>
            </a:r>
          </a:p>
          <a:p>
            <a:pPr marL="514350" indent="-514350">
              <a:buAutoNum type="arabicPeriod"/>
            </a:pPr>
            <a:r>
              <a:rPr lang="sr-Latn-RS" dirty="0"/>
              <a:t>They all laughed _____________ and started to sing. (happy)</a:t>
            </a:r>
          </a:p>
          <a:p>
            <a:pPr marL="514350" indent="-514350">
              <a:buAutoNum type="arabicPeriod"/>
            </a:pPr>
            <a:r>
              <a:rPr lang="sr-Latn-RS" dirty="0"/>
              <a:t>I’m sorry. I ___________ didn’t mean to hurt you. ( real)</a:t>
            </a:r>
          </a:p>
          <a:p>
            <a:pPr marL="514350" indent="-514350">
              <a:buAutoNum type="arabicPeriod"/>
            </a:pPr>
            <a:r>
              <a:rPr lang="sr-Latn-RS" dirty="0"/>
              <a:t>This girl sings so _______________. Just listen to her. ( beautiful 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14302" y="2001794"/>
            <a:ext cx="821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/>
              <a:t>slowly</a:t>
            </a:r>
            <a:endParaRPr lang="bs-Latn-BA" dirty="0"/>
          </a:p>
        </p:txBody>
      </p:sp>
      <p:sp>
        <p:nvSpPr>
          <p:cNvPr id="5" name="TextBox 4"/>
          <p:cNvSpPr txBox="1"/>
          <p:nvPr/>
        </p:nvSpPr>
        <p:spPr>
          <a:xfrm>
            <a:off x="9131643" y="2371126"/>
            <a:ext cx="1013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/>
              <a:t>serious</a:t>
            </a:r>
            <a:endParaRPr lang="bs-Latn-BA" dirty="0"/>
          </a:p>
        </p:txBody>
      </p:sp>
      <p:sp>
        <p:nvSpPr>
          <p:cNvPr id="6" name="TextBox 5"/>
          <p:cNvSpPr txBox="1"/>
          <p:nvPr/>
        </p:nvSpPr>
        <p:spPr>
          <a:xfrm>
            <a:off x="7935793" y="3059668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/>
              <a:t>happily</a:t>
            </a:r>
            <a:endParaRPr lang="bs-Latn-BA" dirty="0"/>
          </a:p>
        </p:txBody>
      </p:sp>
      <p:sp>
        <p:nvSpPr>
          <p:cNvPr id="7" name="TextBox 6"/>
          <p:cNvSpPr txBox="1"/>
          <p:nvPr/>
        </p:nvSpPr>
        <p:spPr>
          <a:xfrm>
            <a:off x="7357782" y="3744098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/>
              <a:t>really</a:t>
            </a:r>
            <a:endParaRPr lang="bs-Latn-BA" dirty="0"/>
          </a:p>
        </p:txBody>
      </p:sp>
      <p:sp>
        <p:nvSpPr>
          <p:cNvPr id="8" name="TextBox 7"/>
          <p:cNvSpPr txBox="1"/>
          <p:nvPr/>
        </p:nvSpPr>
        <p:spPr>
          <a:xfrm>
            <a:off x="7826478" y="4428528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BA" dirty="0" smtClean="0"/>
              <a:t>beautifully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982172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78F6B58-C6CD-4E2C-9486-415471BAE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sr-Latn-RS" dirty="0"/>
              <a:t>HOMEWORK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DAD7DB-2EFD-4978-97CA-52A72BDA6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/>
              <a:t>WORKBOOK pg. 40 exercises 2 and 3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dirty="0"/>
              <a:t>2. Match the words that mean the same</a:t>
            </a:r>
          </a:p>
          <a:p>
            <a:pPr marL="0" indent="0">
              <a:buNone/>
            </a:pPr>
            <a:endParaRPr lang="sr-Latn-RS" sz="2400" dirty="0"/>
          </a:p>
          <a:p>
            <a:pPr marL="0" indent="0">
              <a:buNone/>
            </a:pPr>
            <a:r>
              <a:rPr lang="sr-Latn-RS" sz="2400" dirty="0"/>
              <a:t>3. Use the words from the left side of exercise 2 and complete the text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655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315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GRADE 8  ADJECTIVES AND ADVERBS </vt:lpstr>
      <vt:lpstr>ADJECTIVES</vt:lpstr>
      <vt:lpstr>adverbs</vt:lpstr>
      <vt:lpstr>Fill in the table</vt:lpstr>
      <vt:lpstr>SPELLING RULES</vt:lpstr>
      <vt:lpstr>Complete the sentences with an adjective or adverb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8  ADJECTIVES AND ADVERBS </dc:title>
  <dc:creator>Jim Morrison</dc:creator>
  <cp:lastModifiedBy>Biblioteka</cp:lastModifiedBy>
  <cp:revision>5</cp:revision>
  <dcterms:created xsi:type="dcterms:W3CDTF">2021-02-17T14:06:53Z</dcterms:created>
  <dcterms:modified xsi:type="dcterms:W3CDTF">2021-02-19T09:24:07Z</dcterms:modified>
</cp:coreProperties>
</file>