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06C7B-9206-4BBE-A675-B79C1BBB4203}" v="163" dt="2020-04-26T18:20:58.5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4" autoAdjust="0"/>
    <p:restoredTop sz="86477" autoAdjust="0"/>
  </p:normalViewPr>
  <p:slideViewPr>
    <p:cSldViewPr>
      <p:cViewPr varScale="1">
        <p:scale>
          <a:sx n="83" d="100"/>
          <a:sy n="83" d="100"/>
        </p:scale>
        <p:origin x="126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0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4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4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3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1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3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5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3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3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>
            <a:alpha val="8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2F51-6992-47C9-BB1F-F58085B44B9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78E0B-F6A7-4F85-9060-D65334407C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94622" y="4489231"/>
            <a:ext cx="3816422" cy="1744363"/>
          </a:xfrm>
        </p:spPr>
        <p:txBody>
          <a:bodyPr>
            <a:noAutofit/>
          </a:bodyPr>
          <a:lstStyle/>
          <a:p>
            <a:pPr algn="l"/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У шуми живи, </a:t>
            </a:r>
            <a:b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али често селу иде,            </a:t>
            </a:r>
            <a:b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шуња се тихо</a:t>
            </a:r>
            <a:b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да коке је не виде.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6082" y="3990965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>
                <a:latin typeface="Arial" panose="020B0604020202020204" pitchFamily="34" charset="0"/>
                <a:cs typeface="Arial" panose="020B0604020202020204" pitchFamily="34" charset="0"/>
              </a:rPr>
              <a:t>( лисица 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5232" y="6000033"/>
            <a:ext cx="150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>
                <a:latin typeface="Arial" panose="020B0604020202020204" pitchFamily="34" charset="0"/>
                <a:cs typeface="Arial" panose="020B0604020202020204" pitchFamily="34" charset="0"/>
              </a:rPr>
              <a:t>( кокошка)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A5DDC13-1929-452A-A9B7-C63EE0371F39}"/>
              </a:ext>
            </a:extLst>
          </p:cNvPr>
          <p:cNvSpPr txBox="1"/>
          <p:nvPr/>
        </p:nvSpPr>
        <p:spPr>
          <a:xfrm>
            <a:off x="6888089" y="1182292"/>
            <a:ext cx="45365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Ко то даје јаје</a:t>
            </a:r>
          </a:p>
          <a:p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округло и цијело</a:t>
            </a:r>
          </a:p>
          <a:p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Када пукне ових дана,</a:t>
            </a:r>
          </a:p>
          <a:p>
            <a:r>
              <a:rPr lang="sr-Cyrl-BA" sz="2800" b="1" dirty="0">
                <a:latin typeface="Arial" panose="020B0604020202020204" pitchFamily="34" charset="0"/>
                <a:cs typeface="Arial" panose="020B0604020202020204" pitchFamily="34" charset="0"/>
              </a:rPr>
              <a:t>биће пиле или кајгана?</a:t>
            </a:r>
            <a:endParaRPr lang="de-D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3B8FDBFA-05EC-4885-B787-E045397E2809}"/>
              </a:ext>
            </a:extLst>
          </p:cNvPr>
          <p:cNvCxnSpPr/>
          <p:nvPr/>
        </p:nvCxnSpPr>
        <p:spPr>
          <a:xfrm>
            <a:off x="6096000" y="1317162"/>
            <a:ext cx="0" cy="499616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7E4462A-2C46-472E-924C-545985CA7E53}"/>
              </a:ext>
            </a:extLst>
          </p:cNvPr>
          <p:cNvSpPr txBox="1"/>
          <p:nvPr/>
        </p:nvSpPr>
        <p:spPr>
          <a:xfrm>
            <a:off x="3915086" y="222494"/>
            <a:ext cx="4414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ЗАГОНЕТКЕ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889836B-7256-421C-8E99-570C8D618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632" y="3099592"/>
            <a:ext cx="3905415" cy="285795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31F32E18-0ED2-4308-9813-6CE23F526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9272" y="1182292"/>
            <a:ext cx="3861772" cy="272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750841"/>
            <a:ext cx="4390256" cy="1136029"/>
          </a:xfrm>
        </p:spPr>
        <p:txBody>
          <a:bodyPr>
            <a:normAutofit/>
          </a:bodyPr>
          <a:lstStyle/>
          <a:p>
            <a:r>
              <a:rPr lang="sr-Cyrl-R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Музичка култура</a:t>
            </a:r>
            <a:br>
              <a:rPr lang="sr-Cyrl-R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e-DE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1544" y="3429000"/>
            <a:ext cx="6999312" cy="1440159"/>
          </a:xfrm>
        </p:spPr>
        <p:txBody>
          <a:bodyPr>
            <a:normAutofit/>
          </a:bodyPr>
          <a:lstStyle/>
          <a:p>
            <a:r>
              <a:rPr lang="sr-Cyrl-RS" sz="5000" b="1" dirty="0">
                <a:latin typeface="Arial" panose="020B0604020202020204" pitchFamily="34" charset="0"/>
                <a:cs typeface="Arial" panose="020B0604020202020204" pitchFamily="34" charset="0"/>
              </a:rPr>
              <a:t>„Лисица и кока“</a:t>
            </a:r>
          </a:p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Јован Јовановић Змај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EDE6EE2-E62F-4155-AAE8-7A8CFE93C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7386"/>
            <a:ext cx="2423592" cy="465507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641C602-98BE-4F20-AB8B-75ACADDC3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168" y="750841"/>
            <a:ext cx="4583832" cy="610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0843D79-4AF3-43D0-832A-9073382E08F1}"/>
              </a:ext>
            </a:extLst>
          </p:cNvPr>
          <p:cNvSpPr txBox="1"/>
          <p:nvPr/>
        </p:nvSpPr>
        <p:spPr>
          <a:xfrm>
            <a:off x="3509158" y="3593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>
                <a:latin typeface="Arial" panose="020B0604020202020204" pitchFamily="34" charset="0"/>
                <a:cs typeface="Arial" panose="020B0604020202020204" pitchFamily="34" charset="0"/>
              </a:rPr>
              <a:t>ЛИСИЦА И КОКА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966B18C-12C3-4F99-9257-D9E6F0097F99}"/>
              </a:ext>
            </a:extLst>
          </p:cNvPr>
          <p:cNvSpPr txBox="1"/>
          <p:nvPr/>
        </p:nvSpPr>
        <p:spPr>
          <a:xfrm>
            <a:off x="2855640" y="1338449"/>
            <a:ext cx="36117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Па како сте пријо,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моја драга коко?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Ето, видиш лијо,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дижем се високо.</a:t>
            </a:r>
          </a:p>
          <a:p>
            <a:endParaRPr lang="sr-Cyrl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А гдје су вам мали,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тако мени мили?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Не брини се за њих,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добро су скривени.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D262421-7569-400E-9EC1-F637F594A95D}"/>
              </a:ext>
            </a:extLst>
          </p:cNvPr>
          <p:cNvSpPr txBox="1"/>
          <p:nvPr/>
        </p:nvSpPr>
        <p:spPr>
          <a:xfrm>
            <a:off x="6762844" y="2733428"/>
            <a:ext cx="3785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Хоћу видјет само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јесу л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 ћуди мирне?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Јесу, драга тето,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док их ко не дирне.</a:t>
            </a:r>
          </a:p>
          <a:p>
            <a:endParaRPr lang="sr-Cyrl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Нећу ни ја, пријо,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јер се добро знамо.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Зато се и тебе</a:t>
            </a:r>
          </a:p>
          <a:p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треба да чувамо!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26870F-0B4C-4F96-8782-94ACFD758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735" y="3306477"/>
            <a:ext cx="2449327" cy="355152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E2DEE07-E97B-40E4-B40C-FA01D4FD5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416" y="0"/>
            <a:ext cx="3286584" cy="267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3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75420" y="1340768"/>
            <a:ext cx="10441160" cy="1397844"/>
          </a:xfrm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Научите пјевати пјесмицу и представите је</a:t>
            </a:r>
            <a:b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   цртежом у својим свескама.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264D7E-3A98-4874-97B1-4F0FBFBE3F56}"/>
              </a:ext>
            </a:extLst>
          </p:cNvPr>
          <p:cNvSpPr txBox="1"/>
          <p:nvPr/>
        </p:nvSpPr>
        <p:spPr>
          <a:xfrm>
            <a:off x="2417696" y="332656"/>
            <a:ext cx="7356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455F3C6-1CDC-429A-B007-B41B428DB593}"/>
              </a:ext>
            </a:extLst>
          </p:cNvPr>
          <p:cNvSpPr txBox="1"/>
          <p:nvPr/>
        </p:nvSpPr>
        <p:spPr>
          <a:xfrm>
            <a:off x="875420" y="3212976"/>
            <a:ext cx="101171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Пјесма се налази на 27. страни у уџбенику за музичку културу. На ЦД-у је 33. пјесма по реду.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E8DD11D-46AF-459F-8ED5-659DDDF68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152" y="4346072"/>
            <a:ext cx="1414395" cy="2091109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41A19DC7-88A4-44E4-B694-49C22555D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1" y="5197899"/>
            <a:ext cx="695004" cy="87180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D2B38653-BABF-45BC-8768-ADFC49B12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761997"/>
            <a:ext cx="695004" cy="87180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8A96FD0-D551-4556-9C96-0AC2D8A7A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0178" y="5805264"/>
            <a:ext cx="695004" cy="8779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5CDA0C4-F497-4328-88D8-8BD70657D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689" y="5630753"/>
            <a:ext cx="695004" cy="8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849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179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У шуми живи,  али често селу иде,             шуња се тихо да коке је не виде.</vt:lpstr>
      <vt:lpstr>Музичка култура 2. разред</vt:lpstr>
      <vt:lpstr>PowerPoint Presentation</vt:lpstr>
      <vt:lpstr>Научите пјевати пјесмицу и представите је    цртежом у својим свескама.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2.разред</dc:title>
  <dc:creator>User</dc:creator>
  <cp:lastModifiedBy>Mirjana Brkić</cp:lastModifiedBy>
  <cp:revision>12</cp:revision>
  <dcterms:created xsi:type="dcterms:W3CDTF">2020-04-25T11:53:53Z</dcterms:created>
  <dcterms:modified xsi:type="dcterms:W3CDTF">2021-04-28T08:03:23Z</dcterms:modified>
</cp:coreProperties>
</file>